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2" r:id="rId2"/>
    <p:sldId id="278" r:id="rId3"/>
    <p:sldId id="279" r:id="rId4"/>
    <p:sldId id="280" r:id="rId5"/>
    <p:sldId id="281" r:id="rId6"/>
    <p:sldId id="259" r:id="rId7"/>
    <p:sldId id="260" r:id="rId8"/>
    <p:sldId id="284" r:id="rId9"/>
    <p:sldId id="283" r:id="rId10"/>
    <p:sldId id="261" r:id="rId11"/>
    <p:sldId id="348" r:id="rId12"/>
    <p:sldId id="349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9A0C6-206C-4421-B887-7F872947BAD2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4C327-E979-4D50-90EA-6F3CD366C7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48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CF456AC-257A-4A64-AD41-E2ED6BE3A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F51F4-51B9-423F-A608-1A724EC5922D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4D8F90B-2820-484D-B495-BFB4826BF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DEBBCDE-960E-4CC5-811B-43E57E673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25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0158E22-D083-40FA-9CCC-3F45C603B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AA6F22-1B75-4393-9CF2-AE84D0CDCDF7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DB16614-E008-4CC3-AEF0-9FB347C3F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EF46FD3-62DD-474D-8FD6-C35405172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B64497C-8768-41AA-80E7-BAEB19EFC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AC3D8-D9AB-419F-A8E5-9A4ABD8428A8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F6BC5CF0-7851-4B8F-9A97-C344E1D753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9220423-171A-4519-AB8A-820908B22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9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7B1AA31-1424-422C-911A-0569951F7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FFA76-0A4B-43C1-B06B-364BCCA5AC9E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3DD6954-2A13-4011-8008-48BED1BF7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3C736F3-8944-4C7C-8DD4-CBF9D864F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6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F10E9A6-C6FD-40CD-92C9-B03EC3CEB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DA5EA-F547-4EE3-B690-73D2FBA31384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29D7A1E-D7CC-49CF-A566-5CA3A6B2E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59EB4C7-37DB-4948-8922-D4675EEB4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7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7AFBD4D-F23E-4450-A264-91636B0CA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60A37-D442-400E-ACF4-90B995768851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085FB3E-C66B-4467-A000-79F5CA9CE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FC6394A-1872-4AD6-A6D9-A5FA6DE41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5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767DF8E-926E-4FF1-A4C0-7CF400883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0FD4B-7A4E-47CC-A52D-2164B2D595A8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4E9D153-C417-4E1E-B1CF-527F3FC2B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5BAC2AE-4BC6-4072-BA7E-D24E8BB8A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8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BE77BB7-7F88-4F4B-A4AB-BA54F7509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B01C5-1E5D-4747-A19A-6216C61D9F92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4402DCA-7860-4160-8CF0-412944093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425CEE4-05F7-44E2-BDF2-CCAF80555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9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8C71E4F-60A5-4470-A4C4-EE2E1B449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D434F-8320-449D-91E6-B4C9E731E424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D52AAB5-FEB0-48B3-85C5-4770575F2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EAF997C-CC18-4026-86AA-22EC7DCA8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0D6D2AB-F06C-4C2E-87C7-4434A75AA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F38AA1-01C1-4E78-9FD3-DE612B311183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B49947C-7B7D-4DEE-858D-2EB0A3D56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5D848D9-2AFD-4AA4-927D-8CDCBDFF3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5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144538F-EB4E-4A6D-98B3-5AE0255D13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45FC9D-C0A4-4EE1-885A-0B0B3316C4B9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423C71A-EF51-497A-B240-52EF32B21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9871327B-0054-4A62-BDF3-84668664B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98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4ACDFE3-5C1E-47D8-9BD8-3202D706F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73FE8-0558-4DEB-B57B-9E8031D93612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6035FA2-DD7B-4EAD-A75F-38E1CCB5A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70EFF34-1FEE-48B8-A964-92405AFAA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921" y="2130428"/>
            <a:ext cx="1036416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76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258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0562" y="1600203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048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41601" y="274641"/>
            <a:ext cx="274176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0562" y="274641"/>
            <a:ext cx="804672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25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10562" y="274641"/>
            <a:ext cx="10972801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28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0562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19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840" y="4406903"/>
            <a:ext cx="1036224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840" y="2906713"/>
            <a:ext cx="1036224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459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0560" y="1600203"/>
            <a:ext cx="539328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8162" y="1600203"/>
            <a:ext cx="5395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150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0560" y="1535113"/>
            <a:ext cx="538560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0560" y="2174875"/>
            <a:ext cx="538560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922" y="1535113"/>
            <a:ext cx="538944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922" y="2174875"/>
            <a:ext cx="538944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2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953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2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560" y="273050"/>
            <a:ext cx="401088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62" y="273053"/>
            <a:ext cx="68160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0560" y="1435103"/>
            <a:ext cx="401088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397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402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90402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90402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3764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>
            <a:extLst>
              <a:ext uri="{FF2B5EF4-FFF2-40B4-BE49-F238E27FC236}">
                <a16:creationId xmlns:a16="http://schemas.microsoft.com/office/drawing/2014/main" id="{24735601-D245-4821-AFBA-DC2C7C0DF8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106" y="115889"/>
            <a:ext cx="1058909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hteck 15">
            <a:extLst>
              <a:ext uri="{FF2B5EF4-FFF2-40B4-BE49-F238E27FC236}">
                <a16:creationId xmlns:a16="http://schemas.microsoft.com/office/drawing/2014/main" id="{40DF47D9-CCEC-4C24-8C87-2AD3BA6487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7921" y="692186"/>
            <a:ext cx="646331" cy="35394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15"/>
              </a:buBlip>
              <a:defRPr/>
            </a:pPr>
            <a:endParaRPr lang="de-AT" altLang="de-DE" sz="2000"/>
          </a:p>
        </p:txBody>
      </p:sp>
      <p:sp>
        <p:nvSpPr>
          <p:cNvPr id="1028" name="Rechteck 4">
            <a:extLst>
              <a:ext uri="{FF2B5EF4-FFF2-40B4-BE49-F238E27FC236}">
                <a16:creationId xmlns:a16="http://schemas.microsoft.com/office/drawing/2014/main" id="{D47C6C18-E7C2-44AE-BD29-11D2B0B18E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7921" y="73061"/>
            <a:ext cx="646331" cy="35394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15"/>
              </a:buBlip>
              <a:defRPr/>
            </a:pPr>
            <a:endParaRPr lang="de-AT" altLang="de-DE" sz="200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D1D59AB5-0D66-4F0D-A4E4-CC32F94BBB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52789"/>
            <a:ext cx="104448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de-AT" altLang="de-DE" sz="2000"/>
          </a:p>
        </p:txBody>
      </p:sp>
      <p:sp>
        <p:nvSpPr>
          <p:cNvPr id="1030" name="Text Box 9">
            <a:extLst>
              <a:ext uri="{FF2B5EF4-FFF2-40B4-BE49-F238E27FC236}">
                <a16:creationId xmlns:a16="http://schemas.microsoft.com/office/drawing/2014/main" id="{6F6F95D2-F1D7-4BE9-AE96-F6870373E7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15041" y="6324601"/>
            <a:ext cx="101376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87FA2776-FF77-46D7-BCDC-A2EA686B5FC1}" type="slidenum">
              <a:rPr lang="it-IT" altLang="de-DE" sz="1800" b="1" smtClean="0">
                <a:solidFill>
                  <a:srgbClr val="B2B2B2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it-IT" altLang="de-DE" sz="1800" b="1">
              <a:solidFill>
                <a:srgbClr val="B2B2B2"/>
              </a:solidFill>
              <a:latin typeface="Tahoma" panose="020B0604030504040204" pitchFamily="34" charset="0"/>
            </a:endParaRPr>
          </a:p>
        </p:txBody>
      </p:sp>
      <p:pic>
        <p:nvPicPr>
          <p:cNvPr id="1031" name="Picture 38">
            <a:extLst>
              <a:ext uri="{FF2B5EF4-FFF2-40B4-BE49-F238E27FC236}">
                <a16:creationId xmlns:a16="http://schemas.microsoft.com/office/drawing/2014/main" id="{537B0E59-DD87-45A2-A461-DEF9AF68DC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5"/>
          <a:stretch>
            <a:fillRect/>
          </a:stretch>
        </p:blipFill>
        <p:spPr bwMode="auto">
          <a:xfrm>
            <a:off x="174721" y="981076"/>
            <a:ext cx="608639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47">
            <a:extLst>
              <a:ext uri="{FF2B5EF4-FFF2-40B4-BE49-F238E27FC236}">
                <a16:creationId xmlns:a16="http://schemas.microsoft.com/office/drawing/2014/main" id="{3CFE354C-5815-450F-A427-E9395159F1D2}"/>
              </a:ext>
            </a:extLst>
          </p:cNvPr>
          <p:cNvGrpSpPr>
            <a:grpSpLocks/>
          </p:cNvGrpSpPr>
          <p:nvPr userDrawn="1"/>
        </p:nvGrpSpPr>
        <p:grpSpPr bwMode="auto">
          <a:xfrm rot="-5400000">
            <a:off x="-1688026" y="4139223"/>
            <a:ext cx="4341813" cy="616319"/>
            <a:chOff x="2082" y="2069"/>
            <a:chExt cx="2735" cy="321"/>
          </a:xfrm>
        </p:grpSpPr>
        <p:sp>
          <p:nvSpPr>
            <p:cNvPr id="1036" name="WordArt 44">
              <a:extLst>
                <a:ext uri="{FF2B5EF4-FFF2-40B4-BE49-F238E27FC236}">
                  <a16:creationId xmlns:a16="http://schemas.microsoft.com/office/drawing/2014/main" id="{C0CC287F-C4DD-4EAE-8126-CCA5378D303E}"/>
                </a:ext>
              </a:extLst>
            </p:cNvPr>
            <p:cNvSpPr>
              <a:spLocks noChangeArrowheads="1" noChangeShapeType="1" noTextEdit="1"/>
            </p:cNvSpPr>
            <p:nvPr userDrawn="1"/>
          </p:nvSpPr>
          <p:spPr bwMode="auto">
            <a:xfrm>
              <a:off x="2082" y="2069"/>
              <a:ext cx="2731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de-DE" sz="1000" kern="10">
                  <a:solidFill>
                    <a:srgbClr val="FF0000">
                      <a:alpha val="89803"/>
                    </a:srgbClr>
                  </a:solidFill>
                  <a:cs typeface="Arial" panose="020B0604020202020204" pitchFamily="34" charset="0"/>
                </a:rPr>
                <a:t>INTERNATIONAL   ASSOCIATION   OF   FIRE   AND   RESCUE   SERVICES</a:t>
              </a:r>
            </a:p>
          </p:txBody>
        </p:sp>
        <p:sp>
          <p:nvSpPr>
            <p:cNvPr id="1037" name="WordArt 45">
              <a:extLst>
                <a:ext uri="{FF2B5EF4-FFF2-40B4-BE49-F238E27FC236}">
                  <a16:creationId xmlns:a16="http://schemas.microsoft.com/office/drawing/2014/main" id="{E8F7FC5C-B071-4BD8-8C26-D153618490A5}"/>
                </a:ext>
              </a:extLst>
            </p:cNvPr>
            <p:cNvSpPr>
              <a:spLocks noChangeArrowheads="1" noChangeShapeType="1" noTextEdit="1"/>
            </p:cNvSpPr>
            <p:nvPr userDrawn="1"/>
          </p:nvSpPr>
          <p:spPr bwMode="auto">
            <a:xfrm>
              <a:off x="2086" y="2205"/>
              <a:ext cx="2731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de-DE" sz="1000" kern="10">
                  <a:solidFill>
                    <a:schemeClr val="accent1">
                      <a:alpha val="89803"/>
                    </a:schemeClr>
                  </a:solidFill>
                  <a:cs typeface="Arial" panose="020B0604020202020204" pitchFamily="34" charset="0"/>
                </a:rPr>
                <a:t>INTERNATIONALE   VEREINIGUNG   DES FEUERWEHR UND RETTUNGSWESENS</a:t>
              </a:r>
            </a:p>
          </p:txBody>
        </p:sp>
        <p:sp>
          <p:nvSpPr>
            <p:cNvPr id="1038" name="WordArt 46">
              <a:extLst>
                <a:ext uri="{FF2B5EF4-FFF2-40B4-BE49-F238E27FC236}">
                  <a16:creationId xmlns:a16="http://schemas.microsoft.com/office/drawing/2014/main" id="{FCC868C8-4A51-4060-A3B6-26CE1C03E666}"/>
                </a:ext>
              </a:extLst>
            </p:cNvPr>
            <p:cNvSpPr>
              <a:spLocks noChangeArrowheads="1" noChangeShapeType="1" noTextEdit="1"/>
            </p:cNvSpPr>
            <p:nvPr userDrawn="1"/>
          </p:nvSpPr>
          <p:spPr bwMode="auto">
            <a:xfrm>
              <a:off x="2086" y="2322"/>
              <a:ext cx="2731" cy="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de-DE" sz="1000" kern="10">
                  <a:solidFill>
                    <a:schemeClr val="accent1">
                      <a:alpha val="89803"/>
                    </a:schemeClr>
                  </a:solidFill>
                  <a:cs typeface="Arial" panose="020B0604020202020204" pitchFamily="34" charset="0"/>
                </a:rPr>
                <a:t>ASSOCIATON  INTERNATIONALE   DES   SERVICES   D ÍNCENDIE   ET   DE   SECOURS</a:t>
              </a:r>
            </a:p>
          </p:txBody>
        </p:sp>
      </p:grpSp>
      <p:sp>
        <p:nvSpPr>
          <p:cNvPr id="1033" name="Rectangle 24">
            <a:extLst>
              <a:ext uri="{FF2B5EF4-FFF2-40B4-BE49-F238E27FC236}">
                <a16:creationId xmlns:a16="http://schemas.microsoft.com/office/drawing/2014/main" id="{84353CF2-CCF1-40EC-A9A1-55FF295172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7921" y="87314"/>
            <a:ext cx="86208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de-DE" altLang="de-DE" sz="1900" b="1" dirty="0">
                <a:solidFill>
                  <a:schemeClr val="bg1"/>
                </a:solidFill>
              </a:rPr>
              <a:t>Jugendfeuerwehr-</a:t>
            </a:r>
            <a:r>
              <a:rPr lang="de-DE" altLang="de-DE" sz="1900" b="1" dirty="0" err="1">
                <a:solidFill>
                  <a:schemeClr val="bg1"/>
                </a:solidFill>
              </a:rPr>
              <a:t>Leistungsbewerb</a:t>
            </a:r>
            <a:r>
              <a:rPr lang="de-DE" altLang="de-DE" sz="1900" b="1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de-DE" altLang="de-DE" sz="1900" b="1" dirty="0"/>
              <a:t>14. - 21. Juli 2019 </a:t>
            </a:r>
          </a:p>
          <a:p>
            <a:pPr algn="ctr"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de-DE" altLang="de-DE" sz="1900" b="1" i="1" dirty="0">
                <a:solidFill>
                  <a:schemeClr val="bg1"/>
                </a:solidFill>
              </a:rPr>
              <a:t>Martigny, Schweiz</a:t>
            </a:r>
            <a:endParaRPr lang="de-AT" altLang="de-DE" sz="1900" b="1" i="1" dirty="0">
              <a:solidFill>
                <a:schemeClr val="bg1"/>
              </a:solidFill>
            </a:endParaRPr>
          </a:p>
        </p:txBody>
      </p:sp>
      <p:sp>
        <p:nvSpPr>
          <p:cNvPr id="1034" name="Rechteck 14">
            <a:extLst>
              <a:ext uri="{FF2B5EF4-FFF2-40B4-BE49-F238E27FC236}">
                <a16:creationId xmlns:a16="http://schemas.microsoft.com/office/drawing/2014/main" id="{3A628FFD-E22F-4700-94DF-E9C4DD5B41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7921" y="382624"/>
            <a:ext cx="646331" cy="35394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Blip>
                <a:blip r:embed="rId15"/>
              </a:buBlip>
              <a:defRPr/>
            </a:pPr>
            <a:endParaRPr lang="de-AT" altLang="de-DE" sz="2000"/>
          </a:p>
        </p:txBody>
      </p:sp>
      <p:pic>
        <p:nvPicPr>
          <p:cNvPr id="1035" name="Picture 16">
            <a:extLst>
              <a:ext uri="{FF2B5EF4-FFF2-40B4-BE49-F238E27FC236}">
                <a16:creationId xmlns:a16="http://schemas.microsoft.com/office/drawing/2014/main" id="{D77127C5-B154-4AED-90A2-BA46D3AD2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0785" y="88901"/>
            <a:ext cx="1058909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13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D8C338EA-92DE-44A6-85C0-2DD6154E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6" y="2151064"/>
            <a:ext cx="8355012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it-IT" altLang="de-DE">
                <a:solidFill>
                  <a:srgbClr val="000000"/>
                </a:solidFill>
              </a:rPr>
              <a:t>Der Bewerbsplatz (Maße und Geräte)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it-IT" altLang="de-DE">
                <a:solidFill>
                  <a:srgbClr val="000000"/>
                </a:solidFill>
              </a:rPr>
              <a:t>Das Arbeiten der Gruppe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Blip>
                <a:blip r:embed="rId3"/>
              </a:buBlip>
            </a:pPr>
            <a:r>
              <a:rPr lang="it-IT" altLang="de-DE">
                <a:solidFill>
                  <a:srgbClr val="000000"/>
                </a:solidFill>
              </a:rPr>
              <a:t>Die Arbeit der Bewerter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endParaRPr lang="it-IT" altLang="de-DE" sz="2400">
              <a:solidFill>
                <a:srgbClr val="000000"/>
              </a:solidFill>
            </a:endParaRP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5384FE7-F0C7-4E6E-B1A1-8D53918CB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1"/>
            <a:ext cx="9050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600" b="1" dirty="0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57354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7FD79772-0268-418C-8823-8436CF3D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9" y="2338389"/>
            <a:ext cx="855663" cy="352425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de-AT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7355" name="Picture 11" descr="fig">
            <a:extLst>
              <a:ext uri="{FF2B5EF4-FFF2-40B4-BE49-F238E27FC236}">
                <a16:creationId xmlns:a16="http://schemas.microsoft.com/office/drawing/2014/main" id="{061D8678-E56A-4505-9AD6-CEE33ACA7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9" y="1773238"/>
            <a:ext cx="34893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6" name="Picture 12" descr="7-8-9 mandata + giudici">
            <a:extLst>
              <a:ext uri="{FF2B5EF4-FFF2-40B4-BE49-F238E27FC236}">
                <a16:creationId xmlns:a16="http://schemas.microsoft.com/office/drawing/2014/main" id="{911705F2-18CF-4BD2-A5EB-FCA9C1D92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17818"/>
          <a:stretch>
            <a:fillRect/>
          </a:stretch>
        </p:blipFill>
        <p:spPr bwMode="auto">
          <a:xfrm rot="187965">
            <a:off x="2047876" y="3500438"/>
            <a:ext cx="2697162" cy="1833562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7357" name="Picture 13" descr="Campo di gara e posizione giudici">
            <a:extLst>
              <a:ext uri="{FF2B5EF4-FFF2-40B4-BE49-F238E27FC236}">
                <a16:creationId xmlns:a16="http://schemas.microsoft.com/office/drawing/2014/main" id="{1110796A-36BC-4BDB-B22E-A997D4A90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317" b="2800"/>
          <a:stretch>
            <a:fillRect/>
          </a:stretch>
        </p:blipFill>
        <p:spPr bwMode="auto">
          <a:xfrm rot="-675910">
            <a:off x="5375277" y="3716338"/>
            <a:ext cx="3101975" cy="247015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7358" name="AutoShape 1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44A8858-1DEC-482E-BF76-E1A71085D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4" y="2136776"/>
            <a:ext cx="398463" cy="352425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7359" name="AutoShape 1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9A2E5DC-1998-4F8E-9775-619DD9A5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4" y="2497139"/>
            <a:ext cx="398463" cy="352425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7360" name="AutoShape 1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790BEE1-1ACA-4AB7-B20F-C7D6CCC39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4" y="2855914"/>
            <a:ext cx="398463" cy="352425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4404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C34FE2-E8FA-45C9-8B19-A9CA5F745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9" grpId="0" animBg="1"/>
      <p:bldP spid="573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9EC3CEA-ADCA-4CC7-B307-C85F52DC4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Arbeiten der Gruppe in Bahnabschnitt IV: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699723A-FDDA-41CB-82E9-2D8526F65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3FD856E5-7647-49F0-8FF4-77DE3DF62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2469" name="Rectangle 51">
            <a:extLst>
              <a:ext uri="{FF2B5EF4-FFF2-40B4-BE49-F238E27FC236}">
                <a16:creationId xmlns:a16="http://schemas.microsoft.com/office/drawing/2014/main" id="{300E76D2-E0BB-4C6E-96D3-D9D82A550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3573463"/>
            <a:ext cx="2549525" cy="25193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2470" name="Line 55">
            <a:extLst>
              <a:ext uri="{FF2B5EF4-FFF2-40B4-BE49-F238E27FC236}">
                <a16:creationId xmlns:a16="http://schemas.microsoft.com/office/drawing/2014/main" id="{BE682EAE-9BEE-474A-BA24-12F75780F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1" y="2997201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71" name="Line 56">
            <a:extLst>
              <a:ext uri="{FF2B5EF4-FFF2-40B4-BE49-F238E27FC236}">
                <a16:creationId xmlns:a16="http://schemas.microsoft.com/office/drawing/2014/main" id="{E6E683CE-FE0E-4B76-8C2A-AC5A2B3B8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26" y="2997201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72" name="Rectangle 57">
            <a:extLst>
              <a:ext uri="{FF2B5EF4-FFF2-40B4-BE49-F238E27FC236}">
                <a16:creationId xmlns:a16="http://schemas.microsoft.com/office/drawing/2014/main" id="{94EB01F8-3A51-44BC-9AE4-30C6C56F4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6" y="2636838"/>
            <a:ext cx="684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70m</a:t>
            </a:r>
          </a:p>
        </p:txBody>
      </p:sp>
      <p:sp>
        <p:nvSpPr>
          <p:cNvPr id="62473" name="Rectangle 58">
            <a:extLst>
              <a:ext uri="{FF2B5EF4-FFF2-40B4-BE49-F238E27FC236}">
                <a16:creationId xmlns:a16="http://schemas.microsoft.com/office/drawing/2014/main" id="{05DDAEEB-2669-43E9-AA37-A6F51F2BA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1" y="3573463"/>
            <a:ext cx="544512" cy="8636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2474" name="Rectangle 59">
            <a:extLst>
              <a:ext uri="{FF2B5EF4-FFF2-40B4-BE49-F238E27FC236}">
                <a16:creationId xmlns:a16="http://schemas.microsoft.com/office/drawing/2014/main" id="{5E694C48-1E42-472A-8E4E-B7DCD04F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1" y="5013325"/>
            <a:ext cx="538162" cy="108108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2475" name="Rectangle 60">
            <a:extLst>
              <a:ext uri="{FF2B5EF4-FFF2-40B4-BE49-F238E27FC236}">
                <a16:creationId xmlns:a16="http://schemas.microsoft.com/office/drawing/2014/main" id="{79DD39FF-DC7A-4CD9-9648-FFF2349F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1" y="2636838"/>
            <a:ext cx="684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75m</a:t>
            </a:r>
          </a:p>
        </p:txBody>
      </p:sp>
      <p:sp>
        <p:nvSpPr>
          <p:cNvPr id="43070" name="Oval 62">
            <a:extLst>
              <a:ext uri="{FF2B5EF4-FFF2-40B4-BE49-F238E27FC236}">
                <a16:creationId xmlns:a16="http://schemas.microsoft.com/office/drawing/2014/main" id="{AA6817E0-D39A-4C24-9E35-5F14BCC0F4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8457" y="4277519"/>
            <a:ext cx="287338" cy="317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071" name="Oval 63">
            <a:extLst>
              <a:ext uri="{FF2B5EF4-FFF2-40B4-BE49-F238E27FC236}">
                <a16:creationId xmlns:a16="http://schemas.microsoft.com/office/drawing/2014/main" id="{882BEA13-D1DA-4464-BF1A-F7122B3B131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8457" y="4566444"/>
            <a:ext cx="287338" cy="317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3072" name="Oval 64">
            <a:extLst>
              <a:ext uri="{FF2B5EF4-FFF2-40B4-BE49-F238E27FC236}">
                <a16:creationId xmlns:a16="http://schemas.microsoft.com/office/drawing/2014/main" id="{99EE7177-4988-41EA-AFA2-5B31F9AEC9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16751" y="4565651"/>
            <a:ext cx="287338" cy="319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3073" name="Oval 65">
            <a:extLst>
              <a:ext uri="{FF2B5EF4-FFF2-40B4-BE49-F238E27FC236}">
                <a16:creationId xmlns:a16="http://schemas.microsoft.com/office/drawing/2014/main" id="{E2600DF6-83FE-4199-83DF-2C5D4413F0B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8458" y="4853782"/>
            <a:ext cx="287337" cy="317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3074" name="Oval 66">
            <a:extLst>
              <a:ext uri="{FF2B5EF4-FFF2-40B4-BE49-F238E27FC236}">
                <a16:creationId xmlns:a16="http://schemas.microsoft.com/office/drawing/2014/main" id="{BACB1073-740B-4362-9492-71F2A417AD5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15164" y="4852988"/>
            <a:ext cx="287337" cy="319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3075" name="Oval 67">
            <a:extLst>
              <a:ext uri="{FF2B5EF4-FFF2-40B4-BE49-F238E27FC236}">
                <a16:creationId xmlns:a16="http://schemas.microsoft.com/office/drawing/2014/main" id="{AD69CDB9-7DB0-4BB3-8C44-D0BB9ADF2C3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15163" y="5140325"/>
            <a:ext cx="287338" cy="319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3076" name="Oval 68">
            <a:extLst>
              <a:ext uri="{FF2B5EF4-FFF2-40B4-BE49-F238E27FC236}">
                <a16:creationId xmlns:a16="http://schemas.microsoft.com/office/drawing/2014/main" id="{33231056-3384-4B0D-B038-0CE38C1F52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8457" y="5141119"/>
            <a:ext cx="287338" cy="317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3077" name="Oval 69">
            <a:extLst>
              <a:ext uri="{FF2B5EF4-FFF2-40B4-BE49-F238E27FC236}">
                <a16:creationId xmlns:a16="http://schemas.microsoft.com/office/drawing/2014/main" id="{DFE23EB9-5114-40BB-BE9E-6AD2A74095A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15164" y="5430838"/>
            <a:ext cx="287337" cy="3190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3078" name="Oval 70">
            <a:extLst>
              <a:ext uri="{FF2B5EF4-FFF2-40B4-BE49-F238E27FC236}">
                <a16:creationId xmlns:a16="http://schemas.microsoft.com/office/drawing/2014/main" id="{4A00E09E-AFC3-4CC3-AC4D-8B14716DF8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8458" y="5431632"/>
            <a:ext cx="287337" cy="317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3079" name="Oval 71">
            <a:extLst>
              <a:ext uri="{FF2B5EF4-FFF2-40B4-BE49-F238E27FC236}">
                <a16:creationId xmlns:a16="http://schemas.microsoft.com/office/drawing/2014/main" id="{2C9484BF-C9BC-4FE0-BADA-A1F2B9A3A33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8457" y="5718969"/>
            <a:ext cx="287338" cy="317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3080" name="Oval 72">
            <a:extLst>
              <a:ext uri="{FF2B5EF4-FFF2-40B4-BE49-F238E27FC236}">
                <a16:creationId xmlns:a16="http://schemas.microsoft.com/office/drawing/2014/main" id="{D4F33F71-10B8-499A-B56C-6F07FB3687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98458" y="6222207"/>
            <a:ext cx="287337" cy="317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3081" name="Oval 73">
            <a:extLst>
              <a:ext uri="{FF2B5EF4-FFF2-40B4-BE49-F238E27FC236}">
                <a16:creationId xmlns:a16="http://schemas.microsoft.com/office/drawing/2014/main" id="{CE42F32D-2661-433E-B40A-C7BB634D6B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76082" y="4639469"/>
            <a:ext cx="287338" cy="317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3082" name="Oval 74">
            <a:extLst>
              <a:ext uri="{FF2B5EF4-FFF2-40B4-BE49-F238E27FC236}">
                <a16:creationId xmlns:a16="http://schemas.microsoft.com/office/drawing/2014/main" id="{8DDB98AB-CECB-49DB-AF44-D0E11E5B80E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76082" y="4639469"/>
            <a:ext cx="287338" cy="317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3083" name="Oval 75">
            <a:extLst>
              <a:ext uri="{FF2B5EF4-FFF2-40B4-BE49-F238E27FC236}">
                <a16:creationId xmlns:a16="http://schemas.microsoft.com/office/drawing/2014/main" id="{3B86DA7D-2B3C-446E-9140-597665C2F88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76082" y="4639469"/>
            <a:ext cx="287338" cy="317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3084" name="Oval 76">
            <a:extLst>
              <a:ext uri="{FF2B5EF4-FFF2-40B4-BE49-F238E27FC236}">
                <a16:creationId xmlns:a16="http://schemas.microsoft.com/office/drawing/2014/main" id="{D6D4C9D6-C89D-4035-92D9-C48635C90F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76082" y="4639469"/>
            <a:ext cx="287338" cy="317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3085" name="Oval 77">
            <a:extLst>
              <a:ext uri="{FF2B5EF4-FFF2-40B4-BE49-F238E27FC236}">
                <a16:creationId xmlns:a16="http://schemas.microsoft.com/office/drawing/2014/main" id="{EA7B386C-FD4F-4B16-AE29-4B42A24365C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76082" y="4639469"/>
            <a:ext cx="287338" cy="317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086" name="Oval 78">
            <a:extLst>
              <a:ext uri="{FF2B5EF4-FFF2-40B4-BE49-F238E27FC236}">
                <a16:creationId xmlns:a16="http://schemas.microsoft.com/office/drawing/2014/main" id="{5041E041-E895-4258-B7EF-2B728F506C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59377" y="4567239"/>
            <a:ext cx="287337" cy="319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3087" name="Oval 79">
            <a:extLst>
              <a:ext uri="{FF2B5EF4-FFF2-40B4-BE49-F238E27FC236}">
                <a16:creationId xmlns:a16="http://schemas.microsoft.com/office/drawing/2014/main" id="{F189B036-6795-4CD7-AF15-2FE4345820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78464" y="4567238"/>
            <a:ext cx="287337" cy="319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3088" name="Oval 80">
            <a:extLst>
              <a:ext uri="{FF2B5EF4-FFF2-40B4-BE49-F238E27FC236}">
                <a16:creationId xmlns:a16="http://schemas.microsoft.com/office/drawing/2014/main" id="{678F5398-0D9B-4701-8297-D7F2CBFB271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59376" y="4565651"/>
            <a:ext cx="287338" cy="319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3089" name="Oval 81">
            <a:extLst>
              <a:ext uri="{FF2B5EF4-FFF2-40B4-BE49-F238E27FC236}">
                <a16:creationId xmlns:a16="http://schemas.microsoft.com/office/drawing/2014/main" id="{08F31A01-F795-440D-8DFD-DD00E212642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76082" y="4566444"/>
            <a:ext cx="287338" cy="317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2496" name="Oval 92">
            <a:hlinkClick r:id="" action="ppaction://noaction"/>
            <a:extLst>
              <a:ext uri="{FF2B5EF4-FFF2-40B4-BE49-F238E27FC236}">
                <a16:creationId xmlns:a16="http://schemas.microsoft.com/office/drawing/2014/main" id="{21A883FE-F2F9-481F-AB0F-685C305B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2276476"/>
            <a:ext cx="398463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2497" name="Oval 93">
            <a:hlinkClick r:id="" action="ppaction://noaction"/>
            <a:extLst>
              <a:ext uri="{FF2B5EF4-FFF2-40B4-BE49-F238E27FC236}">
                <a16:creationId xmlns:a16="http://schemas.microsoft.com/office/drawing/2014/main" id="{F7750C1A-AB2B-4583-8973-AEA016180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2" y="2276476"/>
            <a:ext cx="396875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2498" name="Oval 94">
            <a:hlinkClick r:id="" action="ppaction://noaction"/>
            <a:extLst>
              <a:ext uri="{FF2B5EF4-FFF2-40B4-BE49-F238E27FC236}">
                <a16:creationId xmlns:a16="http://schemas.microsoft.com/office/drawing/2014/main" id="{7DCCABF3-6A77-41B2-9A39-B950E00F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2257426"/>
            <a:ext cx="395288" cy="379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2499" name="Oval 95">
            <a:hlinkClick r:id="" action="ppaction://noaction"/>
            <a:extLst>
              <a:ext uri="{FF2B5EF4-FFF2-40B4-BE49-F238E27FC236}">
                <a16:creationId xmlns:a16="http://schemas.microsoft.com/office/drawing/2014/main" id="{91D80D6B-6516-4800-A1E2-610F85554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4" y="2257426"/>
            <a:ext cx="398463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2500" name="Oval 96">
            <a:hlinkClick r:id="" action="ppaction://noaction"/>
            <a:extLst>
              <a:ext uri="{FF2B5EF4-FFF2-40B4-BE49-F238E27FC236}">
                <a16:creationId xmlns:a16="http://schemas.microsoft.com/office/drawing/2014/main" id="{5DFB160C-DCFA-4315-A72F-97D7817C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2501" name="Oval 97">
            <a:hlinkClick r:id="" action="ppaction://noaction"/>
            <a:extLst>
              <a:ext uri="{FF2B5EF4-FFF2-40B4-BE49-F238E27FC236}">
                <a16:creationId xmlns:a16="http://schemas.microsoft.com/office/drawing/2014/main" id="{B3397667-1094-4684-A551-2E2B72373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2502" name="Oval 98">
            <a:hlinkClick r:id="" action="ppaction://noaction"/>
            <a:extLst>
              <a:ext uri="{FF2B5EF4-FFF2-40B4-BE49-F238E27FC236}">
                <a16:creationId xmlns:a16="http://schemas.microsoft.com/office/drawing/2014/main" id="{D82E57F9-5DE0-4916-8083-853ED1FB9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2503" name="Oval 99">
            <a:hlinkClick r:id="" action="ppaction://noaction"/>
            <a:extLst>
              <a:ext uri="{FF2B5EF4-FFF2-40B4-BE49-F238E27FC236}">
                <a16:creationId xmlns:a16="http://schemas.microsoft.com/office/drawing/2014/main" id="{2702E7EA-21D8-4152-92EC-891E74220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2504" name="Oval 101">
            <a:hlinkClick r:id="" action="ppaction://noaction"/>
            <a:extLst>
              <a:ext uri="{FF2B5EF4-FFF2-40B4-BE49-F238E27FC236}">
                <a16:creationId xmlns:a16="http://schemas.microsoft.com/office/drawing/2014/main" id="{5F1661D0-8EB4-40B5-902F-73231ED78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2" y="2276476"/>
            <a:ext cx="396875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2505" name="AutoShape 10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6FFE3AF-7846-44FE-9506-1E2EF306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2506" name="AutoShape 10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5EF9B34-0C7D-4653-94B0-65F87EE8D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5519738"/>
            <a:ext cx="300037" cy="354012"/>
          </a:xfrm>
          <a:prstGeom prst="actionButtonBackPreviou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7692" name="Line 44">
            <a:extLst>
              <a:ext uri="{FF2B5EF4-FFF2-40B4-BE49-F238E27FC236}">
                <a16:creationId xmlns:a16="http://schemas.microsoft.com/office/drawing/2014/main" id="{3894D9E9-D1E0-4E68-B8C7-6E61089DE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9" y="3573463"/>
            <a:ext cx="3175" cy="82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93" name="Rectangle 45">
            <a:extLst>
              <a:ext uri="{FF2B5EF4-FFF2-40B4-BE49-F238E27FC236}">
                <a16:creationId xmlns:a16="http://schemas.microsoft.com/office/drawing/2014/main" id="{44412B5E-8E23-451A-88E8-4D781C0F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3740150"/>
            <a:ext cx="46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600">
                <a:solidFill>
                  <a:srgbClr val="000000"/>
                </a:solidFill>
              </a:rPr>
              <a:t>2m</a:t>
            </a:r>
          </a:p>
        </p:txBody>
      </p:sp>
      <p:sp>
        <p:nvSpPr>
          <p:cNvPr id="27694" name="Line 46">
            <a:extLst>
              <a:ext uri="{FF2B5EF4-FFF2-40B4-BE49-F238E27FC236}">
                <a16:creationId xmlns:a16="http://schemas.microsoft.com/office/drawing/2014/main" id="{5D7093F3-3453-4B27-8468-7255E9F8E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4433889"/>
            <a:ext cx="520700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95" name="Rectangle 47">
            <a:extLst>
              <a:ext uri="{FF2B5EF4-FFF2-40B4-BE49-F238E27FC236}">
                <a16:creationId xmlns:a16="http://schemas.microsoft.com/office/drawing/2014/main" id="{CB0CAEBA-5D74-4896-BBB2-B4465C18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7" y="4637089"/>
            <a:ext cx="4333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1m</a:t>
            </a:r>
          </a:p>
        </p:txBody>
      </p:sp>
      <p:grpSp>
        <p:nvGrpSpPr>
          <p:cNvPr id="62511" name="Group 37">
            <a:extLst>
              <a:ext uri="{FF2B5EF4-FFF2-40B4-BE49-F238E27FC236}">
                <a16:creationId xmlns:a16="http://schemas.microsoft.com/office/drawing/2014/main" id="{74FE5408-23DB-4099-B18F-EEF098B38806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4157966"/>
            <a:ext cx="300254" cy="558894"/>
            <a:chOff x="862" y="297"/>
            <a:chExt cx="848" cy="1596"/>
          </a:xfrm>
        </p:grpSpPr>
        <p:grpSp>
          <p:nvGrpSpPr>
            <p:cNvPr id="62512" name="Group 36">
              <a:extLst>
                <a:ext uri="{FF2B5EF4-FFF2-40B4-BE49-F238E27FC236}">
                  <a16:creationId xmlns:a16="http://schemas.microsoft.com/office/drawing/2014/main" id="{90FBDBC6-471D-4C46-938F-49E166C29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" y="589"/>
              <a:ext cx="848" cy="1011"/>
              <a:chOff x="862" y="589"/>
              <a:chExt cx="848" cy="1011"/>
            </a:xfrm>
          </p:grpSpPr>
          <p:sp>
            <p:nvSpPr>
              <p:cNvPr id="62514" name="Rectangle 33">
                <a:extLst>
                  <a:ext uri="{FF2B5EF4-FFF2-40B4-BE49-F238E27FC236}">
                    <a16:creationId xmlns:a16="http://schemas.microsoft.com/office/drawing/2014/main" id="{21EB0B51-11BE-41ED-AFE8-961B04BEB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589"/>
                <a:ext cx="848" cy="1011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Clr>
                    <a:srgbClr val="000000"/>
                  </a:buClr>
                </a:pPr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2515" name="Line 34">
                <a:extLst>
                  <a:ext uri="{FF2B5EF4-FFF2-40B4-BE49-F238E27FC236}">
                    <a16:creationId xmlns:a16="http://schemas.microsoft.com/office/drawing/2014/main" id="{7D5756A5-2415-40F6-96C8-DBBE740AE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" y="890"/>
                <a:ext cx="408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516" name="Line 35">
                <a:extLst>
                  <a:ext uri="{FF2B5EF4-FFF2-40B4-BE49-F238E27FC236}">
                    <a16:creationId xmlns:a16="http://schemas.microsoft.com/office/drawing/2014/main" id="{6DDB01A1-69F3-4DEE-B79E-6315409DC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890"/>
                <a:ext cx="408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2513" name="AutoShape 32">
              <a:extLst>
                <a:ext uri="{FF2B5EF4-FFF2-40B4-BE49-F238E27FC236}">
                  <a16:creationId xmlns:a16="http://schemas.microsoft.com/office/drawing/2014/main" id="{BE961E1D-0471-4024-9A58-F992FDF48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97"/>
              <a:ext cx="227" cy="15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40 w 21600"/>
                <a:gd name="T25" fmla="*/ 3140 h 21600"/>
                <a:gd name="T26" fmla="*/ 18460 w 21600"/>
                <a:gd name="T27" fmla="*/ 184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0" grpId="0" animBg="1"/>
      <p:bldP spid="43071" grpId="0" animBg="1"/>
      <p:bldP spid="43072" grpId="0" animBg="1"/>
      <p:bldP spid="43073" grpId="0" animBg="1"/>
      <p:bldP spid="43074" grpId="0" animBg="1"/>
      <p:bldP spid="43075" grpId="0" animBg="1"/>
      <p:bldP spid="43076" grpId="0" animBg="1"/>
      <p:bldP spid="43077" grpId="0" animBg="1"/>
      <p:bldP spid="43078" grpId="0" animBg="1"/>
      <p:bldP spid="43079" grpId="0" animBg="1"/>
      <p:bldP spid="43080" grpId="0" animBg="1"/>
      <p:bldP spid="43080" grpId="1" animBg="1"/>
      <p:bldP spid="43081" grpId="0" animBg="1" autoUpdateAnimBg="0"/>
      <p:bldP spid="43081" grpId="1" animBg="1"/>
      <p:bldP spid="43082" grpId="0" animBg="1" autoUpdateAnimBg="0"/>
      <p:bldP spid="43082" grpId="1" animBg="1"/>
      <p:bldP spid="43083" grpId="0" animBg="1" autoUpdateAnimBg="0"/>
      <p:bldP spid="43083" grpId="1" animBg="1"/>
      <p:bldP spid="43084" grpId="0" animBg="1" autoUpdateAnimBg="0"/>
      <p:bldP spid="43084" grpId="1" animBg="1"/>
      <p:bldP spid="43085" grpId="0" animBg="1" autoUpdateAnimBg="0"/>
      <p:bldP spid="43085" grpId="1" animBg="1"/>
      <p:bldP spid="43086" grpId="0" animBg="1" autoUpdateAnimBg="0"/>
      <p:bldP spid="43086" grpId="1" animBg="1"/>
      <p:bldP spid="43087" grpId="0" animBg="1" autoUpdateAnimBg="0"/>
      <p:bldP spid="43087" grpId="1" animBg="1"/>
      <p:bldP spid="43088" grpId="0" animBg="1" autoUpdateAnimBg="0"/>
      <p:bldP spid="43088" grpId="1" animBg="1"/>
      <p:bldP spid="43089" grpId="0" animBg="1" autoUpdateAnimBg="0"/>
      <p:bldP spid="43089" grpId="1" animBg="1"/>
      <p:bldP spid="27693" grpId="0"/>
      <p:bldP spid="276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E403275-6B7A-49EB-832E-482562952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Die Arbeit der Bewerter: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2512414-C099-49DD-B31A-38ADB610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A852B77B-CF62-4487-80CF-273BB1F1F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4517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596065B-DEC5-4D9B-914D-AAA9CB2C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06854" name="Text Box 6">
            <a:extLst>
              <a:ext uri="{FF2B5EF4-FFF2-40B4-BE49-F238E27FC236}">
                <a16:creationId xmlns:a16="http://schemas.microsoft.com/office/drawing/2014/main" id="{E78EDF49-1407-4139-8BD8-AB49293BB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4" y="2205039"/>
            <a:ext cx="8016875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de-DE" altLang="de-DE">
                <a:solidFill>
                  <a:srgbClr val="000000"/>
                </a:solidFill>
              </a:rPr>
              <a:t>Die Bewerter der Feuerwehrhindernisübung bewerten die Hindernisübung nach diesen Bestimmungen und der Hauptbewerter trägt das Ergebnis in das Bewertungsblatt ein.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de-DE" altLang="de-DE">
                <a:solidFill>
                  <a:srgbClr val="000000"/>
                </a:solidFill>
              </a:rPr>
              <a:t>Die Bewerter dürfen Gruppen ihrer eigenen Nation nicht bewerten.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de-DE" altLang="de-DE">
                <a:solidFill>
                  <a:srgbClr val="000000"/>
                </a:solidFill>
              </a:rPr>
              <a:t>Jeder Bewerter bewertet nur seinen Bereich.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de-DE" altLang="de-DE">
                <a:solidFill>
                  <a:srgbClr val="000000"/>
                </a:solidFill>
              </a:rPr>
              <a:t>Es gibt je Bewerbsbahn ein Bewerterteam bestehend aus einem Hauptbewerter und 5 Bewertern.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Blip>
                <a:blip r:embed="rId4"/>
              </a:buBlip>
            </a:pPr>
            <a:r>
              <a:rPr lang="de-DE" altLang="de-DE">
                <a:solidFill>
                  <a:srgbClr val="000000"/>
                </a:solidFill>
              </a:rPr>
              <a:t>Wird ein Fehler bewertet darf das Gerät vom Bewerter erst dann berührt werden, wenn dies der Nr. 1 erklärt wurde. Sollte dies nicht der Fall sein, ist kein Fehler zu bewerten.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endParaRPr lang="de-DE" altLang="de-DE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Clr>
                <a:srgbClr val="000000"/>
              </a:buClr>
              <a:buNone/>
            </a:pPr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645F5422-7D16-457B-9288-CB49C03C4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66563" name="AutoShap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F05CB74-8A55-4971-BEE8-EBCD772C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6564" name="Rectangle 7">
            <a:extLst>
              <a:ext uri="{FF2B5EF4-FFF2-40B4-BE49-F238E27FC236}">
                <a16:creationId xmlns:a16="http://schemas.microsoft.com/office/drawing/2014/main" id="{8E45FC69-64DC-458F-91C6-3FD6C627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Die Arbeit der Bewerter:</a:t>
            </a:r>
          </a:p>
        </p:txBody>
      </p:sp>
      <p:sp>
        <p:nvSpPr>
          <p:cNvPr id="66565" name="Rectangle 8">
            <a:extLst>
              <a:ext uri="{FF2B5EF4-FFF2-40B4-BE49-F238E27FC236}">
                <a16:creationId xmlns:a16="http://schemas.microsoft.com/office/drawing/2014/main" id="{47D4FDD3-700B-45EE-84A0-CD349B329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66566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354F4EF-9548-49FF-9C75-14EB5DF5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pic>
        <p:nvPicPr>
          <p:cNvPr id="208908" name="Picture 12" descr="Campo di gara e posizione giudici">
            <a:extLst>
              <a:ext uri="{FF2B5EF4-FFF2-40B4-BE49-F238E27FC236}">
                <a16:creationId xmlns:a16="http://schemas.microsoft.com/office/drawing/2014/main" id="{0C8F3BD2-D50F-4AC6-A2B0-655489D7A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317" b="2800"/>
          <a:stretch>
            <a:fillRect/>
          </a:stretch>
        </p:blipFill>
        <p:spPr bwMode="auto">
          <a:xfrm>
            <a:off x="5214938" y="2144713"/>
            <a:ext cx="5721350" cy="4545012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8909" name="Line 13">
            <a:extLst>
              <a:ext uri="{FF2B5EF4-FFF2-40B4-BE49-F238E27FC236}">
                <a16:creationId xmlns:a16="http://schemas.microsoft.com/office/drawing/2014/main" id="{AFFD5D39-FD7A-48D6-9CB5-7DA2FED34D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5251" y="5365751"/>
            <a:ext cx="1377950" cy="671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10" name="Line 14">
            <a:extLst>
              <a:ext uri="{FF2B5EF4-FFF2-40B4-BE49-F238E27FC236}">
                <a16:creationId xmlns:a16="http://schemas.microsoft.com/office/drawing/2014/main" id="{6BE8BDC8-ED25-4B3A-AAD9-475302E61B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2838" y="2879725"/>
            <a:ext cx="1879600" cy="133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11" name="Line 15">
            <a:extLst>
              <a:ext uri="{FF2B5EF4-FFF2-40B4-BE49-F238E27FC236}">
                <a16:creationId xmlns:a16="http://schemas.microsoft.com/office/drawing/2014/main" id="{956D6027-237D-4589-890A-9AF83F7658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5513" y="2341564"/>
            <a:ext cx="1003300" cy="200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12" name="Line 16">
            <a:extLst>
              <a:ext uri="{FF2B5EF4-FFF2-40B4-BE49-F238E27FC236}">
                <a16:creationId xmlns:a16="http://schemas.microsoft.com/office/drawing/2014/main" id="{3551618E-EC07-4B40-9C94-8AC9EF6A6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9426" y="2532063"/>
            <a:ext cx="1249362" cy="766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14" name="Line 18">
            <a:extLst>
              <a:ext uri="{FF2B5EF4-FFF2-40B4-BE49-F238E27FC236}">
                <a16:creationId xmlns:a16="http://schemas.microsoft.com/office/drawing/2014/main" id="{18230DF6-0747-4386-A417-DD3E758157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4526" y="4083050"/>
            <a:ext cx="1917700" cy="998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15" name="Oval 19">
            <a:hlinkClick r:id="" action="ppaction://noaction" tooltip="Vedi Giudice Arbitro"/>
            <a:extLst>
              <a:ext uri="{FF2B5EF4-FFF2-40B4-BE49-F238E27FC236}">
                <a16:creationId xmlns:a16="http://schemas.microsoft.com/office/drawing/2014/main" id="{EE3C51AB-536A-44F6-B0D0-E4DD7ADFB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5843588"/>
            <a:ext cx="1512888" cy="6096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de-DE" sz="3600" b="1">
              <a:solidFill>
                <a:srgbClr val="000000"/>
              </a:solidFill>
            </a:endParaRPr>
          </a:p>
        </p:txBody>
      </p:sp>
      <p:sp>
        <p:nvSpPr>
          <p:cNvPr id="208916" name="Oval 20">
            <a:hlinkClick r:id="" action="ppaction://noaction" tooltip="Vedi Giudice 5"/>
            <a:extLst>
              <a:ext uri="{FF2B5EF4-FFF2-40B4-BE49-F238E27FC236}">
                <a16:creationId xmlns:a16="http://schemas.microsoft.com/office/drawing/2014/main" id="{9969F92D-AE78-4B23-8B59-5930AB5C8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451" y="2066925"/>
            <a:ext cx="1511300" cy="4572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de-DE" sz="3600" b="1">
              <a:solidFill>
                <a:srgbClr val="000000"/>
              </a:solidFill>
            </a:endParaRPr>
          </a:p>
        </p:txBody>
      </p:sp>
      <p:sp>
        <p:nvSpPr>
          <p:cNvPr id="208917" name="Oval 21">
            <a:hlinkClick r:id="" action="ppaction://noaction" tooltip="Vedi Giudice 4"/>
            <a:extLst>
              <a:ext uri="{FF2B5EF4-FFF2-40B4-BE49-F238E27FC236}">
                <a16:creationId xmlns:a16="http://schemas.microsoft.com/office/drawing/2014/main" id="{B5620D6F-1C11-4A71-8CB0-D661B6B8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7" y="2373313"/>
            <a:ext cx="1512887" cy="4572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de-DE" sz="3600" b="1">
              <a:solidFill>
                <a:srgbClr val="000000"/>
              </a:solidFill>
            </a:endParaRPr>
          </a:p>
        </p:txBody>
      </p:sp>
      <p:sp>
        <p:nvSpPr>
          <p:cNvPr id="208918" name="Oval 22">
            <a:hlinkClick r:id="" action="ppaction://noaction" tooltip="Vedi Giudice 3"/>
            <a:extLst>
              <a:ext uri="{FF2B5EF4-FFF2-40B4-BE49-F238E27FC236}">
                <a16:creationId xmlns:a16="http://schemas.microsoft.com/office/drawing/2014/main" id="{535901D7-9511-4DAA-B40B-2AECB1721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6" y="3119438"/>
            <a:ext cx="1511300" cy="4572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de-DE" sz="3600" b="1">
              <a:solidFill>
                <a:srgbClr val="000000"/>
              </a:solidFill>
            </a:endParaRPr>
          </a:p>
        </p:txBody>
      </p:sp>
      <p:sp>
        <p:nvSpPr>
          <p:cNvPr id="208919" name="Oval 23">
            <a:hlinkClick r:id="" action="ppaction://noaction" tooltip="Vedi Giudice 2"/>
            <a:extLst>
              <a:ext uri="{FF2B5EF4-FFF2-40B4-BE49-F238E27FC236}">
                <a16:creationId xmlns:a16="http://schemas.microsoft.com/office/drawing/2014/main" id="{C6CA2016-670E-4AAD-B3FD-DA95AD91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526" y="4065588"/>
            <a:ext cx="1511300" cy="4572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de-DE" sz="3600" b="1">
              <a:solidFill>
                <a:srgbClr val="000000"/>
              </a:solidFill>
            </a:endParaRPr>
          </a:p>
        </p:txBody>
      </p:sp>
      <p:sp>
        <p:nvSpPr>
          <p:cNvPr id="208920" name="Oval 24">
            <a:hlinkClick r:id="" action="ppaction://noaction" tooltip="Vai al Giudice 1"/>
            <a:extLst>
              <a:ext uri="{FF2B5EF4-FFF2-40B4-BE49-F238E27FC236}">
                <a16:creationId xmlns:a16="http://schemas.microsoft.com/office/drawing/2014/main" id="{BD49CCDB-A49B-4148-B1DA-749349744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941888"/>
            <a:ext cx="1512888" cy="4572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de-DE" sz="3600" b="1">
              <a:solidFill>
                <a:srgbClr val="000000"/>
              </a:solidFill>
            </a:endParaRPr>
          </a:p>
        </p:txBody>
      </p:sp>
      <p:sp>
        <p:nvSpPr>
          <p:cNvPr id="208921" name="Text Box 25">
            <a:extLst>
              <a:ext uri="{FF2B5EF4-FFF2-40B4-BE49-F238E27FC236}">
                <a16:creationId xmlns:a16="http://schemas.microsoft.com/office/drawing/2014/main" id="{4FB3473F-46A6-47E5-94A7-4D54D2AB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7" y="5013325"/>
            <a:ext cx="16795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Bewerter 1</a:t>
            </a:r>
          </a:p>
        </p:txBody>
      </p:sp>
      <p:sp>
        <p:nvSpPr>
          <p:cNvPr id="208922" name="Text Box 26">
            <a:hlinkClick r:id="" action="ppaction://noaction" tooltip="Vedi Giudice 2"/>
            <a:extLst>
              <a:ext uri="{FF2B5EF4-FFF2-40B4-BE49-F238E27FC236}">
                <a16:creationId xmlns:a16="http://schemas.microsoft.com/office/drawing/2014/main" id="{FCBE2F8B-846A-4FE8-B69D-E00B7AC95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89" y="4138613"/>
            <a:ext cx="167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Bewerter</a:t>
            </a:r>
            <a:r>
              <a:rPr lang="it-IT" altLang="de-DE">
                <a:solidFill>
                  <a:srgbClr val="000000"/>
                </a:solidFill>
              </a:rPr>
              <a:t> 2</a:t>
            </a:r>
          </a:p>
        </p:txBody>
      </p:sp>
      <p:sp>
        <p:nvSpPr>
          <p:cNvPr id="208923" name="Text Box 27">
            <a:hlinkClick r:id="" action="ppaction://noaction" tooltip="Vedi Giudice 5"/>
            <a:extLst>
              <a:ext uri="{FF2B5EF4-FFF2-40B4-BE49-F238E27FC236}">
                <a16:creationId xmlns:a16="http://schemas.microsoft.com/office/drawing/2014/main" id="{55DDE410-B0F2-4F1F-B383-B051647D2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77" y="2155825"/>
            <a:ext cx="167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Bewerter</a:t>
            </a:r>
            <a:r>
              <a:rPr lang="it-IT" altLang="de-DE">
                <a:solidFill>
                  <a:srgbClr val="000000"/>
                </a:solidFill>
              </a:rPr>
              <a:t> 5</a:t>
            </a:r>
          </a:p>
        </p:txBody>
      </p:sp>
      <p:sp>
        <p:nvSpPr>
          <p:cNvPr id="208924" name="Text Box 28">
            <a:hlinkClick r:id="" action="ppaction://noaction" tooltip="Vedi Giudice 3"/>
            <a:extLst>
              <a:ext uri="{FF2B5EF4-FFF2-40B4-BE49-F238E27FC236}">
                <a16:creationId xmlns:a16="http://schemas.microsoft.com/office/drawing/2014/main" id="{CA06F1D5-8CA5-4B08-A7AE-A1E9E4DF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9" y="3187700"/>
            <a:ext cx="167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Bewerter</a:t>
            </a:r>
            <a:r>
              <a:rPr lang="it-IT" altLang="de-DE">
                <a:solidFill>
                  <a:srgbClr val="000000"/>
                </a:solidFill>
              </a:rPr>
              <a:t> 3</a:t>
            </a:r>
          </a:p>
        </p:txBody>
      </p:sp>
      <p:sp>
        <p:nvSpPr>
          <p:cNvPr id="208925" name="Text Box 29">
            <a:hlinkClick r:id="" action="ppaction://noaction" tooltip="Vedi Giudice 4"/>
            <a:extLst>
              <a:ext uri="{FF2B5EF4-FFF2-40B4-BE49-F238E27FC236}">
                <a16:creationId xmlns:a16="http://schemas.microsoft.com/office/drawing/2014/main" id="{00D5E828-31B9-4D08-8178-1E104DF4D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9" y="2446338"/>
            <a:ext cx="1681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Bewerter 4</a:t>
            </a:r>
          </a:p>
        </p:txBody>
      </p:sp>
      <p:sp>
        <p:nvSpPr>
          <p:cNvPr id="208926" name="Text Box 30">
            <a:hlinkClick r:id="" action="ppaction://noaction" tooltip="Vedi Giudice Arbitro"/>
            <a:extLst>
              <a:ext uri="{FF2B5EF4-FFF2-40B4-BE49-F238E27FC236}">
                <a16:creationId xmlns:a16="http://schemas.microsoft.com/office/drawing/2014/main" id="{15229F0E-3803-4748-B7A1-1EE0F685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7" y="5876925"/>
            <a:ext cx="17367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900">
                <a:solidFill>
                  <a:srgbClr val="000000"/>
                </a:solidFill>
              </a:rPr>
              <a:t>Haupt-bewerter</a:t>
            </a:r>
          </a:p>
        </p:txBody>
      </p:sp>
      <p:sp>
        <p:nvSpPr>
          <p:cNvPr id="208927" name="Text Box 31">
            <a:extLst>
              <a:ext uri="{FF2B5EF4-FFF2-40B4-BE49-F238E27FC236}">
                <a16:creationId xmlns:a16="http://schemas.microsoft.com/office/drawing/2014/main" id="{123AD055-9399-4684-8CC1-F09C69B4F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1" y="2163764"/>
            <a:ext cx="25019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959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959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959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959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959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959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959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959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2959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400">
                <a:solidFill>
                  <a:srgbClr val="000000"/>
                </a:solidFill>
              </a:rPr>
              <a:t>Aufstellung der Bewerter </a:t>
            </a:r>
            <a:br>
              <a:rPr lang="it-IT" altLang="de-DE" sz="2400">
                <a:solidFill>
                  <a:srgbClr val="000000"/>
                </a:solidFill>
              </a:rPr>
            </a:br>
            <a:r>
              <a:rPr lang="it-IT" altLang="de-DE" sz="2400">
                <a:solidFill>
                  <a:srgbClr val="000000"/>
                </a:solidFill>
              </a:rPr>
              <a:t>entlang der Bewerbsbahn</a:t>
            </a:r>
          </a:p>
        </p:txBody>
      </p:sp>
      <p:sp>
        <p:nvSpPr>
          <p:cNvPr id="66586" name="AutoShape 3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0CC9B9-4E2F-4DDF-A0BC-BFE6332F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5519738"/>
            <a:ext cx="300037" cy="354012"/>
          </a:xfrm>
          <a:prstGeom prst="actionButtonBackPreviou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pic>
        <p:nvPicPr>
          <p:cNvPr id="31" name="Picture 12" descr="Campo di gara e posizione giudici">
            <a:extLst>
              <a:ext uri="{FF2B5EF4-FFF2-40B4-BE49-F238E27FC236}">
                <a16:creationId xmlns:a16="http://schemas.microsoft.com/office/drawing/2014/main" id="{4A719079-8B26-44CB-9E4D-79C4FBD5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t="5122" r="45209" b="87833"/>
          <a:stretch>
            <a:fillRect/>
          </a:stretch>
        </p:blipFill>
        <p:spPr bwMode="auto">
          <a:xfrm>
            <a:off x="8328026" y="2419350"/>
            <a:ext cx="20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22">
            <a:hlinkClick r:id="" action="ppaction://noaction" tooltip="Vedi Giudice 3"/>
            <a:extLst>
              <a:ext uri="{FF2B5EF4-FFF2-40B4-BE49-F238E27FC236}">
                <a16:creationId xmlns:a16="http://schemas.microsoft.com/office/drawing/2014/main" id="{04F84F7B-2106-4DB1-BC6B-DE90902EA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2687638"/>
            <a:ext cx="1511300" cy="457200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de-DE" sz="3600" b="1">
              <a:solidFill>
                <a:srgbClr val="000000"/>
              </a:solidFill>
            </a:endParaRPr>
          </a:p>
        </p:txBody>
      </p:sp>
      <p:sp>
        <p:nvSpPr>
          <p:cNvPr id="33" name="Text Box 28">
            <a:hlinkClick r:id="" action="ppaction://noaction" tooltip="Vedi Giudice 3"/>
            <a:extLst>
              <a:ext uri="{FF2B5EF4-FFF2-40B4-BE49-F238E27FC236}">
                <a16:creationId xmlns:a16="http://schemas.microsoft.com/office/drawing/2014/main" id="{B96611C8-AE3C-4924-915D-AE715117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139" y="2757488"/>
            <a:ext cx="167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Bewerter</a:t>
            </a:r>
            <a:r>
              <a:rPr lang="it-IT" altLang="de-DE">
                <a:solidFill>
                  <a:srgbClr val="000000"/>
                </a:solidFill>
              </a:rPr>
              <a:t> 3</a:t>
            </a:r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12A99655-D936-4A65-8230-63F43C26F4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01064" y="2601913"/>
            <a:ext cx="47466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8913" name="Line 17">
            <a:extLst>
              <a:ext uri="{FF2B5EF4-FFF2-40B4-BE49-F238E27FC236}">
                <a16:creationId xmlns:a16="http://schemas.microsoft.com/office/drawing/2014/main" id="{688A5124-EEC4-4086-B6F4-6AC67BF3C9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589" y="2295526"/>
            <a:ext cx="931863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5" grpId="0" animBg="1"/>
      <p:bldP spid="208916" grpId="0" animBg="1"/>
      <p:bldP spid="208917" grpId="0" animBg="1"/>
      <p:bldP spid="208918" grpId="0" animBg="1"/>
      <p:bldP spid="208919" grpId="0" animBg="1"/>
      <p:bldP spid="208920" grpId="0" animBg="1"/>
      <p:bldP spid="208921" grpId="0"/>
      <p:bldP spid="208922" grpId="0"/>
      <p:bldP spid="208923" grpId="0"/>
      <p:bldP spid="208924" grpId="0"/>
      <p:bldP spid="208925" grpId="0"/>
      <p:bldP spid="208926" grpId="0"/>
      <p:bldP spid="208927" grpId="0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F6DBEF6-F190-4F65-B679-28CD32EA1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6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46083" name="Rectangle 8">
            <a:hlinkClick r:id="" action="ppaction://noaction" tooltip="Vedi 1° tratto"/>
            <a:extLst>
              <a:ext uri="{FF2B5EF4-FFF2-40B4-BE49-F238E27FC236}">
                <a16:creationId xmlns:a16="http://schemas.microsoft.com/office/drawing/2014/main" id="{CEAAFE78-34BD-49AE-863D-C6EB5DCA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2" y="2316164"/>
            <a:ext cx="28289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46084" name="Rectangle 9">
            <a:hlinkClick r:id="" action="ppaction://noaction" tooltip="Vedi 2° tratto"/>
            <a:extLst>
              <a:ext uri="{FF2B5EF4-FFF2-40B4-BE49-F238E27FC236}">
                <a16:creationId xmlns:a16="http://schemas.microsoft.com/office/drawing/2014/main" id="{E0E097B3-ECEE-409A-8E5A-6A252181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1" y="2555876"/>
            <a:ext cx="2844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46085" name="Rectangle 10">
            <a:hlinkClick r:id="" action="ppaction://noaction" tooltip="Vedi 3° tratto"/>
            <a:extLst>
              <a:ext uri="{FF2B5EF4-FFF2-40B4-BE49-F238E27FC236}">
                <a16:creationId xmlns:a16="http://schemas.microsoft.com/office/drawing/2014/main" id="{AE0D3A2E-137B-4B23-9337-F313CE38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4" y="2806701"/>
            <a:ext cx="28543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46086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DD8D951E-0149-4CB1-9B4C-1B138ACBC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3060701"/>
            <a:ext cx="2814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46087" name="Rectangle 33">
            <a:extLst>
              <a:ext uri="{FF2B5EF4-FFF2-40B4-BE49-F238E27FC236}">
                <a16:creationId xmlns:a16="http://schemas.microsoft.com/office/drawing/2014/main" id="{B5CD3934-287A-491B-A88B-7458C1E9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727" y="6934200"/>
            <a:ext cx="3000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pic>
        <p:nvPicPr>
          <p:cNvPr id="55339" name="Picture 43" descr="fig">
            <a:extLst>
              <a:ext uri="{FF2B5EF4-FFF2-40B4-BE49-F238E27FC236}">
                <a16:creationId xmlns:a16="http://schemas.microsoft.com/office/drawing/2014/main" id="{65DFBA5E-C210-4B2B-BF21-0DB67A72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7" y="2133600"/>
            <a:ext cx="34893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41" name="Rectangle 45">
            <a:extLst>
              <a:ext uri="{FF2B5EF4-FFF2-40B4-BE49-F238E27FC236}">
                <a16:creationId xmlns:a16="http://schemas.microsoft.com/office/drawing/2014/main" id="{C27E6B68-B957-4FFF-ACF6-F49E28B5B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7" y="2420938"/>
            <a:ext cx="2460625" cy="252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5763" indent="-385763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1400" b="1">
                <a:solidFill>
                  <a:srgbClr val="000000"/>
                </a:solidFill>
                <a:latin typeface="Tahoma" panose="020B0604030504040204" pitchFamily="34" charset="0"/>
              </a:rPr>
              <a:t>Bewerbsbahn</a:t>
            </a:r>
          </a:p>
        </p:txBody>
      </p:sp>
      <p:sp>
        <p:nvSpPr>
          <p:cNvPr id="55342" name="Rectangle 46">
            <a:hlinkClick r:id="" action="ppaction://noaction" tooltip="Vedi 1° tratto"/>
            <a:extLst>
              <a:ext uri="{FF2B5EF4-FFF2-40B4-BE49-F238E27FC236}">
                <a16:creationId xmlns:a16="http://schemas.microsoft.com/office/drawing/2014/main" id="{EFA8214F-8C77-4D65-BB6B-D05693F40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2" y="2413001"/>
            <a:ext cx="28289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43" name="Rectangle 47">
            <a:hlinkClick r:id="" action="ppaction://noaction" tooltip="Vedi 2° tratto"/>
            <a:extLst>
              <a:ext uri="{FF2B5EF4-FFF2-40B4-BE49-F238E27FC236}">
                <a16:creationId xmlns:a16="http://schemas.microsoft.com/office/drawing/2014/main" id="{66838097-4AA2-40B4-88EE-622EAF76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1" y="2652714"/>
            <a:ext cx="2844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44" name="Rectangle 48">
            <a:hlinkClick r:id="" action="ppaction://noaction" tooltip="Vedi 3° tratto"/>
            <a:extLst>
              <a:ext uri="{FF2B5EF4-FFF2-40B4-BE49-F238E27FC236}">
                <a16:creationId xmlns:a16="http://schemas.microsoft.com/office/drawing/2014/main" id="{75DC7CD3-BF02-4C91-8547-4FB372719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4" y="2903539"/>
            <a:ext cx="28543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45" name="Rectangle 49">
            <a:hlinkClick r:id="rId3" action="ppaction://hlinksldjump"/>
            <a:extLst>
              <a:ext uri="{FF2B5EF4-FFF2-40B4-BE49-F238E27FC236}">
                <a16:creationId xmlns:a16="http://schemas.microsoft.com/office/drawing/2014/main" id="{F46A0FF8-C556-4C7D-B4D6-E8EE55D8C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3157538"/>
            <a:ext cx="28146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46" name="Rectangle 50">
            <a:hlinkClick r:id="" action="ppaction://noaction" tooltip="Vedi tubi e raccordo fisso"/>
            <a:extLst>
              <a:ext uri="{FF2B5EF4-FFF2-40B4-BE49-F238E27FC236}">
                <a16:creationId xmlns:a16="http://schemas.microsoft.com/office/drawing/2014/main" id="{7D136867-1508-45D6-8EE1-23C54E14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913" y="5707064"/>
            <a:ext cx="3000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47" name="Rectangle 51">
            <a:hlinkClick r:id="" action="ppaction://noaction" tooltip="Vedi fossato"/>
            <a:extLst>
              <a:ext uri="{FF2B5EF4-FFF2-40B4-BE49-F238E27FC236}">
                <a16:creationId xmlns:a16="http://schemas.microsoft.com/office/drawing/2014/main" id="{33A4DE75-AFD2-4CA1-8E32-FF87E6327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2" y="5405438"/>
            <a:ext cx="3000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48" name="Rectangle 52">
            <a:hlinkClick r:id="" action="ppaction://noaction" tooltip="Vedi barriera"/>
            <a:extLst>
              <a:ext uri="{FF2B5EF4-FFF2-40B4-BE49-F238E27FC236}">
                <a16:creationId xmlns:a16="http://schemas.microsoft.com/office/drawing/2014/main" id="{7DC77889-C485-4DC9-9641-DAFDD3AC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2" y="4814889"/>
            <a:ext cx="3000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49" name="Rectangle 53">
            <a:hlinkClick r:id="" action="ppaction://noaction" tooltip="Vedi tunnel"/>
            <a:extLst>
              <a:ext uri="{FF2B5EF4-FFF2-40B4-BE49-F238E27FC236}">
                <a16:creationId xmlns:a16="http://schemas.microsoft.com/office/drawing/2014/main" id="{B7905314-BE68-4DC2-9266-56E3FE0AD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938" y="4268789"/>
            <a:ext cx="3000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0" name="Rectangle 54">
            <a:hlinkClick r:id="" action="ppaction://noaction" tooltip="Vedi asse di equilibrio"/>
            <a:extLst>
              <a:ext uri="{FF2B5EF4-FFF2-40B4-BE49-F238E27FC236}">
                <a16:creationId xmlns:a16="http://schemas.microsoft.com/office/drawing/2014/main" id="{0639D305-EB4A-4FD4-B359-3F1C159FD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938" y="3671889"/>
            <a:ext cx="3000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1" name="Rectangle 55">
            <a:hlinkClick r:id="" action="ppaction://noaction" tooltip="Vedi cassetta per fascie reggi-tubo"/>
            <a:extLst>
              <a:ext uri="{FF2B5EF4-FFF2-40B4-BE49-F238E27FC236}">
                <a16:creationId xmlns:a16="http://schemas.microsoft.com/office/drawing/2014/main" id="{496A5A8C-4060-4DD1-85ED-419E049EA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577" y="3476626"/>
            <a:ext cx="857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2" name="Rectangle 56">
            <a:hlinkClick r:id="rId5" action="ppaction://hlinksldjump"/>
            <a:extLst>
              <a:ext uri="{FF2B5EF4-FFF2-40B4-BE49-F238E27FC236}">
                <a16:creationId xmlns:a16="http://schemas.microsoft.com/office/drawing/2014/main" id="{E075916D-B039-47AD-9851-173143BF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314" y="3367089"/>
            <a:ext cx="219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3" name="Rectangle 57">
            <a:hlinkClick r:id="rId6" action="ppaction://hlinksldjump"/>
            <a:extLst>
              <a:ext uri="{FF2B5EF4-FFF2-40B4-BE49-F238E27FC236}">
                <a16:creationId xmlns:a16="http://schemas.microsoft.com/office/drawing/2014/main" id="{9709FE52-B33C-4495-8676-80E13D45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3186114"/>
            <a:ext cx="3000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4" name="Rectangle 58">
            <a:hlinkClick r:id="rId5" action="ppaction://hlinksldjump"/>
            <a:extLst>
              <a:ext uri="{FF2B5EF4-FFF2-40B4-BE49-F238E27FC236}">
                <a16:creationId xmlns:a16="http://schemas.microsoft.com/office/drawing/2014/main" id="{AEBBE8A6-3C64-4364-84B8-3D825CA2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089" y="3352801"/>
            <a:ext cx="1746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5" name="Rectangle 59">
            <a:hlinkClick r:id="rId6" action="ppaction://hlinksldjump"/>
            <a:extLst>
              <a:ext uri="{FF2B5EF4-FFF2-40B4-BE49-F238E27FC236}">
                <a16:creationId xmlns:a16="http://schemas.microsoft.com/office/drawing/2014/main" id="{2BC8E739-E51B-4105-9D0A-631FB073C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977" y="3168651"/>
            <a:ext cx="3000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6" name="Rectangle 60">
            <a:hlinkClick r:id="" action="ppaction://noaction" tooltip="Vedi banco attrezzi"/>
            <a:extLst>
              <a:ext uri="{FF2B5EF4-FFF2-40B4-BE49-F238E27FC236}">
                <a16:creationId xmlns:a16="http://schemas.microsoft.com/office/drawing/2014/main" id="{89ACD7D0-C5D6-464A-AF05-2205712F8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2" y="3013076"/>
            <a:ext cx="3000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7" name="Rectangle 61">
            <a:hlinkClick r:id="" action="ppaction://noaction" tooltip="Vedi banco nodi"/>
            <a:extLst>
              <a:ext uri="{FF2B5EF4-FFF2-40B4-BE49-F238E27FC236}">
                <a16:creationId xmlns:a16="http://schemas.microsoft.com/office/drawing/2014/main" id="{A777A728-DB85-470F-90F1-0191CE6FA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788" y="3013076"/>
            <a:ext cx="3000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8" name="Rectangle 62">
            <a:hlinkClick r:id="rId7" action="ppaction://hlinksldjump"/>
            <a:extLst>
              <a:ext uri="{FF2B5EF4-FFF2-40B4-BE49-F238E27FC236}">
                <a16:creationId xmlns:a16="http://schemas.microsoft.com/office/drawing/2014/main" id="{1EF46104-CB46-4E3C-8941-B5EA1DD44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677" y="2813051"/>
            <a:ext cx="3000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59" name="AutoShape 63">
            <a:extLst>
              <a:ext uri="{FF2B5EF4-FFF2-40B4-BE49-F238E27FC236}">
                <a16:creationId xmlns:a16="http://schemas.microsoft.com/office/drawing/2014/main" id="{321A304E-3B80-4A27-8EF2-54A63E231F20}"/>
              </a:ext>
            </a:extLst>
          </p:cNvPr>
          <p:cNvSpPr>
            <a:spLocks/>
          </p:cNvSpPr>
          <p:nvPr/>
        </p:nvSpPr>
        <p:spPr bwMode="auto">
          <a:xfrm>
            <a:off x="7954963" y="4571515"/>
            <a:ext cx="203200" cy="412135"/>
          </a:xfrm>
          <a:prstGeom prst="leftBrace">
            <a:avLst>
              <a:gd name="adj1" fmla="val 92605"/>
              <a:gd name="adj2" fmla="val 49898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60" name="Rectangle 64">
            <a:extLst>
              <a:ext uri="{FF2B5EF4-FFF2-40B4-BE49-F238E27FC236}">
                <a16:creationId xmlns:a16="http://schemas.microsoft.com/office/drawing/2014/main" id="{EDF14169-F645-49C4-8975-B9CAABE87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226" y="4585529"/>
            <a:ext cx="1103312" cy="353943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cxnSp>
        <p:nvCxnSpPr>
          <p:cNvPr id="55361" name="AutoShape 65">
            <a:extLst>
              <a:ext uri="{FF2B5EF4-FFF2-40B4-BE49-F238E27FC236}">
                <a16:creationId xmlns:a16="http://schemas.microsoft.com/office/drawing/2014/main" id="{60CA088C-DCEE-4D25-A14A-73CC301711A1}"/>
              </a:ext>
            </a:extLst>
          </p:cNvPr>
          <p:cNvCxnSpPr>
            <a:cxnSpLocks noChangeShapeType="1"/>
            <a:endCxn id="55359" idx="1"/>
          </p:cNvCxnSpPr>
          <p:nvPr/>
        </p:nvCxnSpPr>
        <p:spPr bwMode="auto">
          <a:xfrm>
            <a:off x="6481763" y="4776789"/>
            <a:ext cx="1473200" cy="37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62" name="AutoShape 66">
            <a:extLst>
              <a:ext uri="{FF2B5EF4-FFF2-40B4-BE49-F238E27FC236}">
                <a16:creationId xmlns:a16="http://schemas.microsoft.com/office/drawing/2014/main" id="{002BDF15-B03A-4A26-9C00-3CDBEB32F159}"/>
              </a:ext>
            </a:extLst>
          </p:cNvPr>
          <p:cNvSpPr>
            <a:spLocks/>
          </p:cNvSpPr>
          <p:nvPr/>
        </p:nvSpPr>
        <p:spPr bwMode="auto">
          <a:xfrm>
            <a:off x="7954963" y="3281151"/>
            <a:ext cx="209550" cy="360789"/>
          </a:xfrm>
          <a:prstGeom prst="leftBrace">
            <a:avLst>
              <a:gd name="adj1" fmla="val 8320"/>
              <a:gd name="adj2" fmla="val 49898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63" name="Rectangle 67">
            <a:extLst>
              <a:ext uri="{FF2B5EF4-FFF2-40B4-BE49-F238E27FC236}">
                <a16:creationId xmlns:a16="http://schemas.microsoft.com/office/drawing/2014/main" id="{F74E597B-5C45-4311-AA45-384CC6C4304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0227" y="3281364"/>
            <a:ext cx="1082675" cy="352425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cxnSp>
        <p:nvCxnSpPr>
          <p:cNvPr id="55364" name="AutoShape 68">
            <a:extLst>
              <a:ext uri="{FF2B5EF4-FFF2-40B4-BE49-F238E27FC236}">
                <a16:creationId xmlns:a16="http://schemas.microsoft.com/office/drawing/2014/main" id="{A0C13199-6366-42B6-8A5B-9DC6945975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07163" y="3462339"/>
            <a:ext cx="1460500" cy="1111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65" name="AutoShape 69">
            <a:extLst>
              <a:ext uri="{FF2B5EF4-FFF2-40B4-BE49-F238E27FC236}">
                <a16:creationId xmlns:a16="http://schemas.microsoft.com/office/drawing/2014/main" id="{A0A95452-3656-4423-8B1D-58F6C9BD9ABE}"/>
              </a:ext>
            </a:extLst>
          </p:cNvPr>
          <p:cNvSpPr>
            <a:spLocks/>
          </p:cNvSpPr>
          <p:nvPr/>
        </p:nvSpPr>
        <p:spPr bwMode="auto">
          <a:xfrm>
            <a:off x="7956551" y="3095413"/>
            <a:ext cx="209550" cy="360789"/>
          </a:xfrm>
          <a:prstGeom prst="leftBrace">
            <a:avLst>
              <a:gd name="adj1" fmla="val 8320"/>
              <a:gd name="adj2" fmla="val 49898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66" name="Rectangle 70">
            <a:extLst>
              <a:ext uri="{FF2B5EF4-FFF2-40B4-BE49-F238E27FC236}">
                <a16:creationId xmlns:a16="http://schemas.microsoft.com/office/drawing/2014/main" id="{FF2A769F-2AD4-44F0-9932-E79EE8089C0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1813" y="3175001"/>
            <a:ext cx="1073150" cy="195263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>
            <a:spAutoFit/>
          </a:bodyPr>
          <a:lstStyle>
            <a:lvl1pPr marL="385763" indent="-385763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it-IT" altLang="de-DE" sz="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cxnSp>
        <p:nvCxnSpPr>
          <p:cNvPr id="55367" name="AutoShape 71">
            <a:extLst>
              <a:ext uri="{FF2B5EF4-FFF2-40B4-BE49-F238E27FC236}">
                <a16:creationId xmlns:a16="http://schemas.microsoft.com/office/drawing/2014/main" id="{44DA1D99-9A2D-418B-960B-69CE9FF08D37}"/>
              </a:ext>
            </a:extLst>
          </p:cNvPr>
          <p:cNvCxnSpPr>
            <a:cxnSpLocks noChangeShapeType="1"/>
            <a:endCxn id="55365" idx="1"/>
          </p:cNvCxnSpPr>
          <p:nvPr/>
        </p:nvCxnSpPr>
        <p:spPr bwMode="auto">
          <a:xfrm flipV="1">
            <a:off x="6484939" y="3275439"/>
            <a:ext cx="1471613" cy="910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68" name="Rectangle 72">
            <a:extLst>
              <a:ext uri="{FF2B5EF4-FFF2-40B4-BE49-F238E27FC236}">
                <a16:creationId xmlns:a16="http://schemas.microsoft.com/office/drawing/2014/main" id="{6C1B55B0-743E-4000-8DFE-6C59F172CDD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8163" y="2860676"/>
            <a:ext cx="1081088" cy="352425"/>
          </a:xfrm>
          <a:prstGeom prst="rect">
            <a:avLst/>
          </a:prstGeom>
          <a:solidFill>
            <a:srgbClr val="00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5369" name="AutoShape 73">
            <a:extLst>
              <a:ext uri="{FF2B5EF4-FFF2-40B4-BE49-F238E27FC236}">
                <a16:creationId xmlns:a16="http://schemas.microsoft.com/office/drawing/2014/main" id="{0045EA45-918C-4F7B-8490-A84A51B81768}"/>
              </a:ext>
            </a:extLst>
          </p:cNvPr>
          <p:cNvSpPr>
            <a:spLocks/>
          </p:cNvSpPr>
          <p:nvPr/>
        </p:nvSpPr>
        <p:spPr bwMode="auto">
          <a:xfrm>
            <a:off x="7931152" y="2859089"/>
            <a:ext cx="211137" cy="363537"/>
          </a:xfrm>
          <a:prstGeom prst="leftBrace">
            <a:avLst>
              <a:gd name="adj1" fmla="val 10323"/>
              <a:gd name="adj2" fmla="val 49898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cxnSp>
        <p:nvCxnSpPr>
          <p:cNvPr id="55370" name="AutoShape 74">
            <a:extLst>
              <a:ext uri="{FF2B5EF4-FFF2-40B4-BE49-F238E27FC236}">
                <a16:creationId xmlns:a16="http://schemas.microsoft.com/office/drawing/2014/main" id="{9782FB92-E52C-422B-9CEA-953B78B10187}"/>
              </a:ext>
            </a:extLst>
          </p:cNvPr>
          <p:cNvCxnSpPr>
            <a:cxnSpLocks noChangeShapeType="1"/>
            <a:endCxn id="55369" idx="1"/>
          </p:cNvCxnSpPr>
          <p:nvPr/>
        </p:nvCxnSpPr>
        <p:spPr bwMode="auto">
          <a:xfrm>
            <a:off x="6481763" y="2924175"/>
            <a:ext cx="1449388" cy="1158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19" name="Freeform 75">
            <a:hlinkClick r:id="" action="ppaction://noaction" tooltip="Vedi posizione di partenza"/>
            <a:extLst>
              <a:ext uri="{FF2B5EF4-FFF2-40B4-BE49-F238E27FC236}">
                <a16:creationId xmlns:a16="http://schemas.microsoft.com/office/drawing/2014/main" id="{EDC1C9F6-22F1-4304-BC7E-67777A4799EE}"/>
              </a:ext>
            </a:extLst>
          </p:cNvPr>
          <p:cNvSpPr>
            <a:spLocks/>
          </p:cNvSpPr>
          <p:nvPr/>
        </p:nvSpPr>
        <p:spPr bwMode="auto">
          <a:xfrm>
            <a:off x="8575677" y="5937250"/>
            <a:ext cx="263525" cy="400110"/>
          </a:xfrm>
          <a:custGeom>
            <a:avLst/>
            <a:gdLst>
              <a:gd name="T0" fmla="*/ 0 w 150"/>
              <a:gd name="T1" fmla="*/ 0 h 232"/>
              <a:gd name="T2" fmla="*/ 2147483646 w 150"/>
              <a:gd name="T3" fmla="*/ 0 h 232"/>
              <a:gd name="T4" fmla="*/ 2147483646 w 150"/>
              <a:gd name="T5" fmla="*/ 2147483646 h 232"/>
              <a:gd name="T6" fmla="*/ 2147483646 w 150"/>
              <a:gd name="T7" fmla="*/ 2147483646 h 232"/>
              <a:gd name="T8" fmla="*/ 2147483646 w 150"/>
              <a:gd name="T9" fmla="*/ 2147483646 h 232"/>
              <a:gd name="T10" fmla="*/ 0 w 150"/>
              <a:gd name="T11" fmla="*/ 2147483646 h 232"/>
              <a:gd name="T12" fmla="*/ 0 w 150"/>
              <a:gd name="T13" fmla="*/ 0 h 2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232">
                <a:moveTo>
                  <a:pt x="0" y="0"/>
                </a:moveTo>
                <a:lnTo>
                  <a:pt x="150" y="0"/>
                </a:lnTo>
                <a:lnTo>
                  <a:pt x="149" y="232"/>
                </a:lnTo>
                <a:lnTo>
                  <a:pt x="50" y="232"/>
                </a:lnTo>
                <a:lnTo>
                  <a:pt x="50" y="42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372" name="Rectangle 76">
            <a:extLst>
              <a:ext uri="{FF2B5EF4-FFF2-40B4-BE49-F238E27FC236}">
                <a16:creationId xmlns:a16="http://schemas.microsoft.com/office/drawing/2014/main" id="{2775768E-4200-4A0F-A8A3-31D1C3A8D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7" y="4575175"/>
            <a:ext cx="35321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Bahnabschnitt I: von   0 bis 60 m</a:t>
            </a: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55373" name="Rectangle 77">
            <a:extLst>
              <a:ext uri="{FF2B5EF4-FFF2-40B4-BE49-F238E27FC236}">
                <a16:creationId xmlns:a16="http://schemas.microsoft.com/office/drawing/2014/main" id="{1FE17C3E-A633-4CB0-B74B-07CE3E18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7" y="3422650"/>
            <a:ext cx="35956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Bahnabschnitt II: von 60 bis 65 m</a:t>
            </a: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55374" name="Rectangle 78">
            <a:extLst>
              <a:ext uri="{FF2B5EF4-FFF2-40B4-BE49-F238E27FC236}">
                <a16:creationId xmlns:a16="http://schemas.microsoft.com/office/drawing/2014/main" id="{86B0D2EB-0C50-4337-BEBC-3B6BB6137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7" y="3068639"/>
            <a:ext cx="36591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Bahnabschnitt III: von 65 bis 70 m</a:t>
            </a: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55375" name="Rectangle 79">
            <a:extLst>
              <a:ext uri="{FF2B5EF4-FFF2-40B4-BE49-F238E27FC236}">
                <a16:creationId xmlns:a16="http://schemas.microsoft.com/office/drawing/2014/main" id="{5D1CF8D3-D924-42EF-AB64-6D3D4EC8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77" y="2708275"/>
            <a:ext cx="38052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1800">
                <a:solidFill>
                  <a:srgbClr val="000000"/>
                </a:solidFill>
              </a:rPr>
              <a:t>Bahnabschnitt IV: von 70 bis 75 m</a:t>
            </a: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55376" name="Rectangle 80">
            <a:extLst>
              <a:ext uri="{FF2B5EF4-FFF2-40B4-BE49-F238E27FC236}">
                <a16:creationId xmlns:a16="http://schemas.microsoft.com/office/drawing/2014/main" id="{A1FDCCA0-E713-4510-B9AF-19EE316A9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820863"/>
            <a:ext cx="86550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Unterteilt in 4 Bahnabschnitte:</a:t>
            </a:r>
          </a:p>
        </p:txBody>
      </p:sp>
      <p:sp>
        <p:nvSpPr>
          <p:cNvPr id="46125" name="AutoShape 8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FB0F3CF-051E-4F40-AE97-B9387040C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5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5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5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5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5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5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5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41" grpId="0" animBg="1"/>
      <p:bldP spid="55342" grpId="0" animBg="1"/>
      <p:bldP spid="55343" grpId="0" animBg="1"/>
      <p:bldP spid="55344" grpId="0" animBg="1"/>
      <p:bldP spid="55345" grpId="0" animBg="1"/>
      <p:bldP spid="55346" grpId="0" animBg="1"/>
      <p:bldP spid="55347" grpId="0" animBg="1"/>
      <p:bldP spid="55348" grpId="0" animBg="1"/>
      <p:bldP spid="55349" grpId="0" animBg="1"/>
      <p:bldP spid="55350" grpId="0" animBg="1"/>
      <p:bldP spid="55351" grpId="0" animBg="1"/>
      <p:bldP spid="55352" grpId="0" animBg="1"/>
      <p:bldP spid="55353" grpId="0" animBg="1"/>
      <p:bldP spid="55354" grpId="0" animBg="1"/>
      <p:bldP spid="55355" grpId="0" animBg="1"/>
      <p:bldP spid="55356" grpId="0" animBg="1"/>
      <p:bldP spid="55357" grpId="0" animBg="1"/>
      <p:bldP spid="55358" grpId="0" animBg="1"/>
      <p:bldP spid="55359" grpId="0" animBg="1"/>
      <p:bldP spid="55359" grpId="1" animBg="1"/>
      <p:bldP spid="55359" grpId="2" animBg="1"/>
      <p:bldP spid="55360" grpId="0" animBg="1"/>
      <p:bldP spid="55360" grpId="1" animBg="1"/>
      <p:bldP spid="55360" grpId="2" animBg="1"/>
      <p:bldP spid="55362" grpId="0" animBg="1"/>
      <p:bldP spid="55362" grpId="1" animBg="1"/>
      <p:bldP spid="55362" grpId="2" animBg="1"/>
      <p:bldP spid="55363" grpId="0" animBg="1"/>
      <p:bldP spid="55363" grpId="1" animBg="1"/>
      <p:bldP spid="55363" grpId="2" animBg="1"/>
      <p:bldP spid="55365" grpId="0" animBg="1"/>
      <p:bldP spid="55365" grpId="1" animBg="1"/>
      <p:bldP spid="55365" grpId="2" animBg="1"/>
      <p:bldP spid="55366" grpId="0" animBg="1"/>
      <p:bldP spid="55366" grpId="1" animBg="1"/>
      <p:bldP spid="55366" grpId="2" animBg="1"/>
      <p:bldP spid="55368" grpId="0" animBg="1"/>
      <p:bldP spid="55368" grpId="1" animBg="1"/>
      <p:bldP spid="55369" grpId="0" animBg="1"/>
      <p:bldP spid="55369" grpId="1" animBg="1"/>
      <p:bldP spid="55372" grpId="0"/>
      <p:bldP spid="55372" grpId="1"/>
      <p:bldP spid="55372" grpId="2"/>
      <p:bldP spid="55373" grpId="0"/>
      <p:bldP spid="55373" grpId="1"/>
      <p:bldP spid="55373" grpId="2"/>
      <p:bldP spid="55374" grpId="0"/>
      <p:bldP spid="55374" grpId="1"/>
      <p:bldP spid="55374" grpId="2"/>
      <p:bldP spid="55375" grpId="0"/>
      <p:bldP spid="55375" grpId="1"/>
      <p:bldP spid="553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6483E73-0D1D-47E9-9F65-EAAFC38B2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9" y="3933825"/>
            <a:ext cx="5954713" cy="863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4275" name="Oval 3">
            <a:extLst>
              <a:ext uri="{FF2B5EF4-FFF2-40B4-BE49-F238E27FC236}">
                <a16:creationId xmlns:a16="http://schemas.microsoft.com/office/drawing/2014/main" id="{47DC9D7F-8870-4BE5-8731-78AC7AAD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1" y="4097339"/>
            <a:ext cx="158750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84B915D3-51B4-4CC9-8DA8-17012E7144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7588" y="3521075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2" name="Line 10">
            <a:extLst>
              <a:ext uri="{FF2B5EF4-FFF2-40B4-BE49-F238E27FC236}">
                <a16:creationId xmlns:a16="http://schemas.microsoft.com/office/drawing/2014/main" id="{2B0B0BF8-40A7-4DCB-B557-700D6F3AF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6" y="4581525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3" name="Line 11">
            <a:extLst>
              <a:ext uri="{FF2B5EF4-FFF2-40B4-BE49-F238E27FC236}">
                <a16:creationId xmlns:a16="http://schemas.microsoft.com/office/drawing/2014/main" id="{6214290D-46FA-4D09-BDC7-4F4E2DBB9D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2301" y="4581525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4" name="Line 12">
            <a:extLst>
              <a:ext uri="{FF2B5EF4-FFF2-40B4-BE49-F238E27FC236}">
                <a16:creationId xmlns:a16="http://schemas.microsoft.com/office/drawing/2014/main" id="{95D03694-1223-426C-8CD7-6761E8CAF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7876" y="3521075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B9919B0C-F221-44FC-A286-4F0FE61808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0088" y="4437064"/>
            <a:ext cx="0" cy="790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7" name="Line 15">
            <a:extLst>
              <a:ext uri="{FF2B5EF4-FFF2-40B4-BE49-F238E27FC236}">
                <a16:creationId xmlns:a16="http://schemas.microsoft.com/office/drawing/2014/main" id="{140FBC15-F4E5-41B7-971A-1B2A08F49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5376" y="3500439"/>
            <a:ext cx="0" cy="865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8" name="Line 16">
            <a:extLst>
              <a:ext uri="{FF2B5EF4-FFF2-40B4-BE49-F238E27FC236}">
                <a16:creationId xmlns:a16="http://schemas.microsoft.com/office/drawing/2014/main" id="{659EB55D-43D8-4B46-9D0E-E07F5CF642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53501" y="3500438"/>
            <a:ext cx="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91" name="Line 19">
            <a:extLst>
              <a:ext uri="{FF2B5EF4-FFF2-40B4-BE49-F238E27FC236}">
                <a16:creationId xmlns:a16="http://schemas.microsoft.com/office/drawing/2014/main" id="{E5214F1A-461A-47AC-8A5D-7519C17B2B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29751" y="4437063"/>
            <a:ext cx="557212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93" name="Text Box 21">
            <a:extLst>
              <a:ext uri="{FF2B5EF4-FFF2-40B4-BE49-F238E27FC236}">
                <a16:creationId xmlns:a16="http://schemas.microsoft.com/office/drawing/2014/main" id="{2ADAD8BA-82D2-470F-9CD0-ECFD236F7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2" y="3230564"/>
            <a:ext cx="4333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0m</a:t>
            </a:r>
          </a:p>
        </p:txBody>
      </p:sp>
      <p:sp>
        <p:nvSpPr>
          <p:cNvPr id="54294" name="Text Box 22">
            <a:extLst>
              <a:ext uri="{FF2B5EF4-FFF2-40B4-BE49-F238E27FC236}">
                <a16:creationId xmlns:a16="http://schemas.microsoft.com/office/drawing/2014/main" id="{FFB94127-7663-4E3F-993B-629948A1E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1" y="5211764"/>
            <a:ext cx="5826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7,1m</a:t>
            </a:r>
          </a:p>
        </p:txBody>
      </p:sp>
      <p:sp>
        <p:nvSpPr>
          <p:cNvPr id="54295" name="Text Box 23">
            <a:extLst>
              <a:ext uri="{FF2B5EF4-FFF2-40B4-BE49-F238E27FC236}">
                <a16:creationId xmlns:a16="http://schemas.microsoft.com/office/drawing/2014/main" id="{E2FA25C0-EBF9-4B27-833A-075FE13B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2" y="5211764"/>
            <a:ext cx="581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8,9m</a:t>
            </a:r>
          </a:p>
        </p:txBody>
      </p:sp>
      <p:sp>
        <p:nvSpPr>
          <p:cNvPr id="54296" name="Rectangle 24">
            <a:extLst>
              <a:ext uri="{FF2B5EF4-FFF2-40B4-BE49-F238E27FC236}">
                <a16:creationId xmlns:a16="http://schemas.microsoft.com/office/drawing/2014/main" id="{53352C2F-F029-427F-8DB6-E90E275C4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4168775"/>
            <a:ext cx="160338" cy="431800"/>
          </a:xfrm>
          <a:prstGeom prst="rect">
            <a:avLst/>
          </a:prstGeom>
          <a:solidFill>
            <a:srgbClr val="00008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4297" name="Line 25">
            <a:extLst>
              <a:ext uri="{FF2B5EF4-FFF2-40B4-BE49-F238E27FC236}">
                <a16:creationId xmlns:a16="http://schemas.microsoft.com/office/drawing/2014/main" id="{E7C45412-37DD-4677-AB46-0AE5824F0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9463" y="416877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98" name="Text Box 26">
            <a:extLst>
              <a:ext uri="{FF2B5EF4-FFF2-40B4-BE49-F238E27FC236}">
                <a16:creationId xmlns:a16="http://schemas.microsoft.com/office/drawing/2014/main" id="{7A726156-DF46-4091-8411-9FA0C3E4B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4" y="3232151"/>
            <a:ext cx="531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23m</a:t>
            </a:r>
          </a:p>
        </p:txBody>
      </p:sp>
      <p:sp>
        <p:nvSpPr>
          <p:cNvPr id="48146" name="Rectangle 27">
            <a:extLst>
              <a:ext uri="{FF2B5EF4-FFF2-40B4-BE49-F238E27FC236}">
                <a16:creationId xmlns:a16="http://schemas.microsoft.com/office/drawing/2014/main" id="{C2569296-7A42-4068-9DED-EE2938BC9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54300" name="Text Box 28">
            <a:extLst>
              <a:ext uri="{FF2B5EF4-FFF2-40B4-BE49-F238E27FC236}">
                <a16:creationId xmlns:a16="http://schemas.microsoft.com/office/drawing/2014/main" id="{72E4269D-6B01-485A-94FE-86E47286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6" y="5232401"/>
            <a:ext cx="531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35m</a:t>
            </a:r>
          </a:p>
        </p:txBody>
      </p:sp>
      <p:sp>
        <p:nvSpPr>
          <p:cNvPr id="54301" name="Text Box 29">
            <a:extLst>
              <a:ext uri="{FF2B5EF4-FFF2-40B4-BE49-F238E27FC236}">
                <a16:creationId xmlns:a16="http://schemas.microsoft.com/office/drawing/2014/main" id="{52083D2D-F87D-45EA-8DAB-46804B1B6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414" y="5229226"/>
            <a:ext cx="531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41m</a:t>
            </a:r>
          </a:p>
        </p:txBody>
      </p:sp>
      <p:sp>
        <p:nvSpPr>
          <p:cNvPr id="54302" name="Text Box 30">
            <a:extLst>
              <a:ext uri="{FF2B5EF4-FFF2-40B4-BE49-F238E27FC236}">
                <a16:creationId xmlns:a16="http://schemas.microsoft.com/office/drawing/2014/main" id="{BA26AA75-7CEF-4D1D-8337-AA1EFD86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1" y="3216276"/>
            <a:ext cx="531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54m</a:t>
            </a:r>
          </a:p>
        </p:txBody>
      </p:sp>
      <p:sp>
        <p:nvSpPr>
          <p:cNvPr id="54303" name="Text Box 31">
            <a:extLst>
              <a:ext uri="{FF2B5EF4-FFF2-40B4-BE49-F238E27FC236}">
                <a16:creationId xmlns:a16="http://schemas.microsoft.com/office/drawing/2014/main" id="{C238171D-8093-486C-8814-FEE48D205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1" y="3213101"/>
            <a:ext cx="531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52m</a:t>
            </a:r>
          </a:p>
        </p:txBody>
      </p:sp>
      <p:sp>
        <p:nvSpPr>
          <p:cNvPr id="54304" name="Text Box 32">
            <a:extLst>
              <a:ext uri="{FF2B5EF4-FFF2-40B4-BE49-F238E27FC236}">
                <a16:creationId xmlns:a16="http://schemas.microsoft.com/office/drawing/2014/main" id="{49316033-CEDA-4342-A66C-46036683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26" y="5232401"/>
            <a:ext cx="531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58m</a:t>
            </a:r>
          </a:p>
        </p:txBody>
      </p:sp>
      <p:sp>
        <p:nvSpPr>
          <p:cNvPr id="54305" name="Text Box 33">
            <a:extLst>
              <a:ext uri="{FF2B5EF4-FFF2-40B4-BE49-F238E27FC236}">
                <a16:creationId xmlns:a16="http://schemas.microsoft.com/office/drawing/2014/main" id="{290CF899-F111-4B10-ABAC-F0C4B4C7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239" y="5229226"/>
            <a:ext cx="531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59m</a:t>
            </a:r>
          </a:p>
        </p:txBody>
      </p:sp>
      <p:sp>
        <p:nvSpPr>
          <p:cNvPr id="54306" name="Rectangle 34">
            <a:extLst>
              <a:ext uri="{FF2B5EF4-FFF2-40B4-BE49-F238E27FC236}">
                <a16:creationId xmlns:a16="http://schemas.microsoft.com/office/drawing/2014/main" id="{A2086094-DFD6-4293-A7C4-53C06961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9" y="4292601"/>
            <a:ext cx="55562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4308" name="Line 36">
            <a:extLst>
              <a:ext uri="{FF2B5EF4-FFF2-40B4-BE49-F238E27FC236}">
                <a16:creationId xmlns:a16="http://schemas.microsoft.com/office/drawing/2014/main" id="{D43E8900-F8DF-444A-9082-315DA7B10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3551" y="4745039"/>
            <a:ext cx="0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10" name="Line 38">
            <a:extLst>
              <a:ext uri="{FF2B5EF4-FFF2-40B4-BE49-F238E27FC236}">
                <a16:creationId xmlns:a16="http://schemas.microsoft.com/office/drawing/2014/main" id="{76D16D2F-FA59-4FCC-AEB7-0D10138B3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2301" y="4384675"/>
            <a:ext cx="6334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11" name="Text Box 39">
            <a:extLst>
              <a:ext uri="{FF2B5EF4-FFF2-40B4-BE49-F238E27FC236}">
                <a16:creationId xmlns:a16="http://schemas.microsoft.com/office/drawing/2014/main" id="{F8E0851A-19DF-4373-B50A-36EA4D48C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2" y="4240213"/>
            <a:ext cx="71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60m</a:t>
            </a:r>
          </a:p>
        </p:txBody>
      </p:sp>
      <p:sp>
        <p:nvSpPr>
          <p:cNvPr id="54313" name="Line 41">
            <a:extLst>
              <a:ext uri="{FF2B5EF4-FFF2-40B4-BE49-F238E27FC236}">
                <a16:creationId xmlns:a16="http://schemas.microsoft.com/office/drawing/2014/main" id="{E8B2AED0-18FB-42E0-AA1D-EE2646E8E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2" y="4313239"/>
            <a:ext cx="1587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14" name="Rectangle 42">
            <a:extLst>
              <a:ext uri="{FF2B5EF4-FFF2-40B4-BE49-F238E27FC236}">
                <a16:creationId xmlns:a16="http://schemas.microsoft.com/office/drawing/2014/main" id="{D7989AD7-DDAC-411A-A144-A0BFEA920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1" y="4652964"/>
            <a:ext cx="157162" cy="73025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4333" name="Oval 61">
            <a:extLst>
              <a:ext uri="{FF2B5EF4-FFF2-40B4-BE49-F238E27FC236}">
                <a16:creationId xmlns:a16="http://schemas.microsoft.com/office/drawing/2014/main" id="{F3EDDFDC-9F0B-4303-8793-35AD1EF8A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431323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334" name="Oval 62">
            <a:extLst>
              <a:ext uri="{FF2B5EF4-FFF2-40B4-BE49-F238E27FC236}">
                <a16:creationId xmlns:a16="http://schemas.microsoft.com/office/drawing/2014/main" id="{FF0A3106-954C-4C74-8CDB-EB062CF95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452913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4335" name="Oval 63">
            <a:extLst>
              <a:ext uri="{FF2B5EF4-FFF2-40B4-BE49-F238E27FC236}">
                <a16:creationId xmlns:a16="http://schemas.microsoft.com/office/drawing/2014/main" id="{097A7497-D401-4385-9639-04FEFE2C9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88" y="431323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4336" name="Oval 64">
            <a:extLst>
              <a:ext uri="{FF2B5EF4-FFF2-40B4-BE49-F238E27FC236}">
                <a16:creationId xmlns:a16="http://schemas.microsoft.com/office/drawing/2014/main" id="{7FC88F4B-599E-4021-AABE-4745606B0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88" y="452913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4337" name="Oval 65">
            <a:extLst>
              <a:ext uri="{FF2B5EF4-FFF2-40B4-BE49-F238E27FC236}">
                <a16:creationId xmlns:a16="http://schemas.microsoft.com/office/drawing/2014/main" id="{BC7BB00E-DA9E-495B-9505-E0DEC4EEF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4529139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4338" name="Oval 66">
            <a:extLst>
              <a:ext uri="{FF2B5EF4-FFF2-40B4-BE49-F238E27FC236}">
                <a16:creationId xmlns:a16="http://schemas.microsoft.com/office/drawing/2014/main" id="{C9BF6991-A0A8-406B-B019-8975D2E68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4313239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4339" name="Oval 67">
            <a:extLst>
              <a:ext uri="{FF2B5EF4-FFF2-40B4-BE49-F238E27FC236}">
                <a16:creationId xmlns:a16="http://schemas.microsoft.com/office/drawing/2014/main" id="{C971697A-0A4C-48E5-97DA-9895E2BC7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4529139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54340" name="Oval 68">
            <a:extLst>
              <a:ext uri="{FF2B5EF4-FFF2-40B4-BE49-F238E27FC236}">
                <a16:creationId xmlns:a16="http://schemas.microsoft.com/office/drawing/2014/main" id="{7808B687-D478-46AF-9DA7-6806A77B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4313239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4341" name="Oval 69">
            <a:extLst>
              <a:ext uri="{FF2B5EF4-FFF2-40B4-BE49-F238E27FC236}">
                <a16:creationId xmlns:a16="http://schemas.microsoft.com/office/drawing/2014/main" id="{38BE5D84-CA87-4171-BD13-C1AC5EF6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313239"/>
            <a:ext cx="158750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168" name="Line 70">
            <a:extLst>
              <a:ext uri="{FF2B5EF4-FFF2-40B4-BE49-F238E27FC236}">
                <a16:creationId xmlns:a16="http://schemas.microsoft.com/office/drawing/2014/main" id="{FF2653A1-D75B-419F-86ED-BD23687EB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342900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44" name="Line 72">
            <a:extLst>
              <a:ext uri="{FF2B5EF4-FFF2-40B4-BE49-F238E27FC236}">
                <a16:creationId xmlns:a16="http://schemas.microsoft.com/office/drawing/2014/main" id="{B40BFCF7-5E48-41D8-B1FB-BE9A6D6F0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4384675"/>
            <a:ext cx="809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70" name="Rectangle 73">
            <a:extLst>
              <a:ext uri="{FF2B5EF4-FFF2-40B4-BE49-F238E27FC236}">
                <a16:creationId xmlns:a16="http://schemas.microsoft.com/office/drawing/2014/main" id="{0A64ABB2-0C50-4CCA-940C-4FA7D25D4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4347" name="Line 75">
            <a:extLst>
              <a:ext uri="{FF2B5EF4-FFF2-40B4-BE49-F238E27FC236}">
                <a16:creationId xmlns:a16="http://schemas.microsoft.com/office/drawing/2014/main" id="{0CC498B1-17C8-4D37-B360-0001E7B24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4414" y="4313238"/>
            <a:ext cx="239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48" name="Line 76">
            <a:extLst>
              <a:ext uri="{FF2B5EF4-FFF2-40B4-BE49-F238E27FC236}">
                <a16:creationId xmlns:a16="http://schemas.microsoft.com/office/drawing/2014/main" id="{DA870D73-05A9-4208-A205-19A2505C2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4240213"/>
            <a:ext cx="239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49" name="Line 77">
            <a:extLst>
              <a:ext uri="{FF2B5EF4-FFF2-40B4-BE49-F238E27FC236}">
                <a16:creationId xmlns:a16="http://schemas.microsoft.com/office/drawing/2014/main" id="{D4E09A71-4541-4B54-9476-70FD9B0CF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4168775"/>
            <a:ext cx="239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50" name="Line 78">
            <a:extLst>
              <a:ext uri="{FF2B5EF4-FFF2-40B4-BE49-F238E27FC236}">
                <a16:creationId xmlns:a16="http://schemas.microsoft.com/office/drawing/2014/main" id="{015C239F-E4F7-4BCB-92EC-F7BFD8E88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4097338"/>
            <a:ext cx="239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52" name="Line 80">
            <a:extLst>
              <a:ext uri="{FF2B5EF4-FFF2-40B4-BE49-F238E27FC236}">
                <a16:creationId xmlns:a16="http://schemas.microsoft.com/office/drawing/2014/main" id="{130A050B-BE0D-44AA-BDB1-82D21D7E3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5377" y="4384675"/>
            <a:ext cx="2381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54" name="Rectangle 82">
            <a:extLst>
              <a:ext uri="{FF2B5EF4-FFF2-40B4-BE49-F238E27FC236}">
                <a16:creationId xmlns:a16="http://schemas.microsoft.com/office/drawing/2014/main" id="{F7995055-8823-4747-8600-1F3BC973F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Geräte und Maße Bahnabschnitt I:</a:t>
            </a:r>
          </a:p>
        </p:txBody>
      </p:sp>
      <p:pic>
        <p:nvPicPr>
          <p:cNvPr id="54355" name="Picture 83" descr="fossato 2">
            <a:hlinkClick r:id="" action="ppaction://noaction"/>
            <a:extLst>
              <a:ext uri="{FF2B5EF4-FFF2-40B4-BE49-F238E27FC236}">
                <a16:creationId xmlns:a16="http://schemas.microsoft.com/office/drawing/2014/main" id="{4CF2DBFA-EDDD-4B67-A216-F9F654F9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 r="812" b="203"/>
          <a:stretch>
            <a:fillRect/>
          </a:stretch>
        </p:blipFill>
        <p:spPr bwMode="auto">
          <a:xfrm>
            <a:off x="3667127" y="5572126"/>
            <a:ext cx="1317625" cy="809625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358" name="Picture 86" descr="ostacolo - tunnel 2">
            <a:hlinkClick r:id="" action="ppaction://noaction"/>
            <a:extLst>
              <a:ext uri="{FF2B5EF4-FFF2-40B4-BE49-F238E27FC236}">
                <a16:creationId xmlns:a16="http://schemas.microsoft.com/office/drawing/2014/main" id="{B4F150AC-7220-45A6-B119-A35856D9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 r="26289" b="21121"/>
          <a:stretch>
            <a:fillRect/>
          </a:stretch>
        </p:blipFill>
        <p:spPr bwMode="auto">
          <a:xfrm>
            <a:off x="6653214" y="5589588"/>
            <a:ext cx="1349375" cy="84455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359" name="Picture 87" descr="ostacolo - asse equilibrio">
            <a:hlinkClick r:id="" action="ppaction://noaction"/>
            <a:extLst>
              <a:ext uri="{FF2B5EF4-FFF2-40B4-BE49-F238E27FC236}">
                <a16:creationId xmlns:a16="http://schemas.microsoft.com/office/drawing/2014/main" id="{9C1BCDB4-F416-41C0-A8EE-072776EA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14342" r="10512" b="5173"/>
          <a:stretch>
            <a:fillRect/>
          </a:stretch>
        </p:blipFill>
        <p:spPr bwMode="auto">
          <a:xfrm>
            <a:off x="8159752" y="2349500"/>
            <a:ext cx="1349375" cy="86360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360" name="Picture 88" descr="ostacolo - siepe">
            <a:hlinkClick r:id="" action="ppaction://noaction"/>
            <a:extLst>
              <a:ext uri="{FF2B5EF4-FFF2-40B4-BE49-F238E27FC236}">
                <a16:creationId xmlns:a16="http://schemas.microsoft.com/office/drawing/2014/main" id="{2B03E1BE-3CC5-4F05-B5D3-DC814E93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2" y="2349500"/>
            <a:ext cx="1349375" cy="86360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361" name="Picture 89" descr="tubi partenza">
            <a:hlinkClick r:id="" action="ppaction://noaction"/>
            <a:extLst>
              <a:ext uri="{FF2B5EF4-FFF2-40B4-BE49-F238E27FC236}">
                <a16:creationId xmlns:a16="http://schemas.microsoft.com/office/drawing/2014/main" id="{F913B88B-F2F4-4762-985C-FF12EEE6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9" y="2349500"/>
            <a:ext cx="1349375" cy="86360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362" name="Picture 90" descr="cassetta 58 m e asticella 59 m">
            <a:hlinkClick r:id="" action="ppaction://noaction"/>
            <a:extLst>
              <a:ext uri="{FF2B5EF4-FFF2-40B4-BE49-F238E27FC236}">
                <a16:creationId xmlns:a16="http://schemas.microsoft.com/office/drawing/2014/main" id="{0BC61952-E4A8-4A85-8DC7-473B4543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r="159" b="11539"/>
          <a:stretch>
            <a:fillRect/>
          </a:stretch>
        </p:blipFill>
        <p:spPr bwMode="auto">
          <a:xfrm>
            <a:off x="9032877" y="5589588"/>
            <a:ext cx="1349375" cy="86360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363" name="Line 91">
            <a:extLst>
              <a:ext uri="{FF2B5EF4-FFF2-40B4-BE49-F238E27FC236}">
                <a16:creationId xmlns:a16="http://schemas.microsoft.com/office/drawing/2014/main" id="{8DDE5B17-8575-446B-ADA6-59A40D8EE9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4126" y="4437064"/>
            <a:ext cx="0" cy="790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64" name="Line 92">
            <a:extLst>
              <a:ext uri="{FF2B5EF4-FFF2-40B4-BE49-F238E27FC236}">
                <a16:creationId xmlns:a16="http://schemas.microsoft.com/office/drawing/2014/main" id="{A84B2C38-5558-4FDC-82BE-E45C64E94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626" y="3933825"/>
            <a:ext cx="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66" name="Text Box 94">
            <a:extLst>
              <a:ext uri="{FF2B5EF4-FFF2-40B4-BE49-F238E27FC236}">
                <a16:creationId xmlns:a16="http://schemas.microsoft.com/office/drawing/2014/main" id="{13871AA3-8CD9-4E3D-8195-ADD90CFF5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2" y="4221163"/>
            <a:ext cx="71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5m</a:t>
            </a:r>
          </a:p>
        </p:txBody>
      </p:sp>
      <p:sp>
        <p:nvSpPr>
          <p:cNvPr id="54367" name="Line 95">
            <a:extLst>
              <a:ext uri="{FF2B5EF4-FFF2-40B4-BE49-F238E27FC236}">
                <a16:creationId xmlns:a16="http://schemas.microsoft.com/office/drawing/2014/main" id="{2799CB7F-DA97-4F74-959E-CF07A2C39A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7251" y="3933825"/>
            <a:ext cx="142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68" name="Line 96">
            <a:extLst>
              <a:ext uri="{FF2B5EF4-FFF2-40B4-BE49-F238E27FC236}">
                <a16:creationId xmlns:a16="http://schemas.microsoft.com/office/drawing/2014/main" id="{049CE03E-68CD-49DE-9C53-C37411789C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7251" y="4797425"/>
            <a:ext cx="142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69" name="Line 97">
            <a:extLst>
              <a:ext uri="{FF2B5EF4-FFF2-40B4-BE49-F238E27FC236}">
                <a16:creationId xmlns:a16="http://schemas.microsoft.com/office/drawing/2014/main" id="{D7A40E98-D986-4356-9EA6-B6C2DEF23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7" y="4365625"/>
            <a:ext cx="1508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70" name="Line 98">
            <a:extLst>
              <a:ext uri="{FF2B5EF4-FFF2-40B4-BE49-F238E27FC236}">
                <a16:creationId xmlns:a16="http://schemas.microsoft.com/office/drawing/2014/main" id="{3A36D283-4CEB-43A7-A767-EB48B56C2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1" y="4365625"/>
            <a:ext cx="1509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71" name="Line 99">
            <a:extLst>
              <a:ext uri="{FF2B5EF4-FFF2-40B4-BE49-F238E27FC236}">
                <a16:creationId xmlns:a16="http://schemas.microsoft.com/office/drawing/2014/main" id="{FBC91DA3-B0A4-4D5F-B7DF-2D20CC3CB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3213" y="4365625"/>
            <a:ext cx="1506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73" name="Line 101">
            <a:extLst>
              <a:ext uri="{FF2B5EF4-FFF2-40B4-BE49-F238E27FC236}">
                <a16:creationId xmlns:a16="http://schemas.microsoft.com/office/drawing/2014/main" id="{2F6B1972-8A2A-4E01-BA04-A6F4504C8A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3501" y="3736975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374" name="Line 102">
            <a:extLst>
              <a:ext uri="{FF2B5EF4-FFF2-40B4-BE49-F238E27FC236}">
                <a16:creationId xmlns:a16="http://schemas.microsoft.com/office/drawing/2014/main" id="{20472D16-D035-4504-A92D-7C6F049099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3213" y="3736975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4376" name="AutoShape 104">
            <a:extLst>
              <a:ext uri="{FF2B5EF4-FFF2-40B4-BE49-F238E27FC236}">
                <a16:creationId xmlns:a16="http://schemas.microsoft.com/office/drawing/2014/main" id="{5EE2AE2C-3EC3-45C1-8BFE-72AA9677EAE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8860632" y="3761581"/>
            <a:ext cx="19050" cy="1227138"/>
          </a:xfrm>
          <a:prstGeom prst="curvedConnector4">
            <a:avLst>
              <a:gd name="adj1" fmla="val 891662"/>
              <a:gd name="adj2" fmla="val 89648"/>
            </a:avLst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77" name="Text Box 105">
            <a:extLst>
              <a:ext uri="{FF2B5EF4-FFF2-40B4-BE49-F238E27FC236}">
                <a16:creationId xmlns:a16="http://schemas.microsoft.com/office/drawing/2014/main" id="{DD09FFDA-8C40-45B1-B286-C4863803C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9" y="3484564"/>
            <a:ext cx="531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15m</a:t>
            </a:r>
          </a:p>
        </p:txBody>
      </p:sp>
      <p:sp>
        <p:nvSpPr>
          <p:cNvPr id="54378" name="Text Box 106">
            <a:extLst>
              <a:ext uri="{FF2B5EF4-FFF2-40B4-BE49-F238E27FC236}">
                <a16:creationId xmlns:a16="http://schemas.microsoft.com/office/drawing/2014/main" id="{F3271509-778D-4923-B520-13F521D1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4" y="3484564"/>
            <a:ext cx="531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30m</a:t>
            </a:r>
          </a:p>
        </p:txBody>
      </p:sp>
      <p:sp>
        <p:nvSpPr>
          <p:cNvPr id="54379" name="Text Box 107">
            <a:extLst>
              <a:ext uri="{FF2B5EF4-FFF2-40B4-BE49-F238E27FC236}">
                <a16:creationId xmlns:a16="http://schemas.microsoft.com/office/drawing/2014/main" id="{587251B9-C43B-4CAE-9BC2-DD71D1BDC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9" y="3484564"/>
            <a:ext cx="531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45m</a:t>
            </a:r>
          </a:p>
        </p:txBody>
      </p:sp>
      <p:sp>
        <p:nvSpPr>
          <p:cNvPr id="54375" name="Line 103">
            <a:extLst>
              <a:ext uri="{FF2B5EF4-FFF2-40B4-BE49-F238E27FC236}">
                <a16:creationId xmlns:a16="http://schemas.microsoft.com/office/drawing/2014/main" id="{E719600A-1727-4921-84D1-3089D6EA5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9751" y="3717925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98" name="AutoShape 10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7B7BA4A-09DB-44DD-B8B4-0EBE7EC20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48199" name="AutoShape 10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E5BB5E4-4E07-4A9F-98CC-BD989DC6C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5519738"/>
            <a:ext cx="300037" cy="354012"/>
          </a:xfrm>
          <a:prstGeom prst="actionButtonBackPreviou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B0D0C3FF-4DF4-40E7-BF00-7FA70FB64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97251" y="3932239"/>
            <a:ext cx="0" cy="8651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Line 10">
            <a:extLst>
              <a:ext uri="{FF2B5EF4-FFF2-40B4-BE49-F238E27FC236}">
                <a16:creationId xmlns:a16="http://schemas.microsoft.com/office/drawing/2014/main" id="{3A01292E-FB8B-4016-8213-95C9A303A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4797426"/>
            <a:ext cx="0" cy="434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 Box 21">
            <a:extLst>
              <a:ext uri="{FF2B5EF4-FFF2-40B4-BE49-F238E27FC236}">
                <a16:creationId xmlns:a16="http://schemas.microsoft.com/office/drawing/2014/main" id="{224DAC0E-8FD7-40A9-8E53-C650CD62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5229226"/>
            <a:ext cx="641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-0,5m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5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5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5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5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5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5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8" dur="500"/>
                                        <p:tgtEl>
                                          <p:spTgt spid="5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5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5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2" dur="500"/>
                                        <p:tgtEl>
                                          <p:spTgt spid="5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4" dur="500"/>
                                        <p:tgtEl>
                                          <p:spTgt spid="5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5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8" dur="500"/>
                                        <p:tgtEl>
                                          <p:spTgt spid="5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0" dur="500"/>
                                        <p:tgtEl>
                                          <p:spTgt spid="5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5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5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5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4" dur="500"/>
                                        <p:tgtEl>
                                          <p:spTgt spid="5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6" dur="500"/>
                                        <p:tgtEl>
                                          <p:spTgt spid="5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93" grpId="0"/>
      <p:bldP spid="54293" grpId="1"/>
      <p:bldP spid="54294" grpId="0"/>
      <p:bldP spid="54295" grpId="0"/>
      <p:bldP spid="54296" grpId="0" animBg="1"/>
      <p:bldP spid="54298" grpId="0"/>
      <p:bldP spid="54300" grpId="0"/>
      <p:bldP spid="54301" grpId="0"/>
      <p:bldP spid="54302" grpId="0"/>
      <p:bldP spid="54303" grpId="0"/>
      <p:bldP spid="54304" grpId="0"/>
      <p:bldP spid="54305" grpId="0"/>
      <p:bldP spid="54306" grpId="0" animBg="1"/>
      <p:bldP spid="54311" grpId="0"/>
      <p:bldP spid="54314" grpId="0" animBg="1"/>
      <p:bldP spid="54333" grpId="0" animBg="1"/>
      <p:bldP spid="54334" grpId="0" animBg="1"/>
      <p:bldP spid="54335" grpId="0" animBg="1"/>
      <p:bldP spid="54336" grpId="0" animBg="1"/>
      <p:bldP spid="54337" grpId="0" animBg="1"/>
      <p:bldP spid="54338" grpId="0" animBg="1"/>
      <p:bldP spid="54339" grpId="0" animBg="1"/>
      <p:bldP spid="54340" grpId="0" animBg="1"/>
      <p:bldP spid="54341" grpId="0" animBg="1"/>
      <p:bldP spid="54354" grpId="0"/>
      <p:bldP spid="54366" grpId="0"/>
      <p:bldP spid="54377" grpId="0"/>
      <p:bldP spid="54378" grpId="0"/>
      <p:bldP spid="54379" grpId="0"/>
      <p:bldP spid="75" grpId="0"/>
      <p:bldP spid="7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BF52E813-7396-429E-B870-725F8666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3429001"/>
            <a:ext cx="1984375" cy="18002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0179" name="Rectangle 19">
            <a:extLst>
              <a:ext uri="{FF2B5EF4-FFF2-40B4-BE49-F238E27FC236}">
                <a16:creationId xmlns:a16="http://schemas.microsoft.com/office/drawing/2014/main" id="{C701CB08-5F76-44A4-ACC5-B660FC8FD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50180" name="Line 41">
            <a:extLst>
              <a:ext uri="{FF2B5EF4-FFF2-40B4-BE49-F238E27FC236}">
                <a16:creationId xmlns:a16="http://schemas.microsoft.com/office/drawing/2014/main" id="{37FBC86C-F044-4270-8EFF-7940B7402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342900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Rectangle 49">
            <a:extLst>
              <a:ext uri="{FF2B5EF4-FFF2-40B4-BE49-F238E27FC236}">
                <a16:creationId xmlns:a16="http://schemas.microsoft.com/office/drawing/2014/main" id="{00AA85C5-8446-408C-885E-FAC4E6944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Geräte und Maße Bahnabschnitt II:</a:t>
            </a:r>
          </a:p>
        </p:txBody>
      </p:sp>
      <p:sp>
        <p:nvSpPr>
          <p:cNvPr id="53305" name="Line 57">
            <a:extLst>
              <a:ext uri="{FF2B5EF4-FFF2-40B4-BE49-F238E27FC236}">
                <a16:creationId xmlns:a16="http://schemas.microsoft.com/office/drawing/2014/main" id="{5D5D6DD5-CAB5-4324-A5AC-8166366A5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2588" y="3429001"/>
            <a:ext cx="0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06" name="Text Box 58">
            <a:extLst>
              <a:ext uri="{FF2B5EF4-FFF2-40B4-BE49-F238E27FC236}">
                <a16:creationId xmlns:a16="http://schemas.microsoft.com/office/drawing/2014/main" id="{B9A66DED-36E2-481C-93A7-0B83C595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2" y="4221164"/>
            <a:ext cx="714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5m</a:t>
            </a:r>
          </a:p>
        </p:txBody>
      </p:sp>
      <p:sp>
        <p:nvSpPr>
          <p:cNvPr id="53307" name="Line 59">
            <a:extLst>
              <a:ext uri="{FF2B5EF4-FFF2-40B4-BE49-F238E27FC236}">
                <a16:creationId xmlns:a16="http://schemas.microsoft.com/office/drawing/2014/main" id="{5C75E5B4-CDAD-4041-934D-A4E3D3FF30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3502" y="3429000"/>
            <a:ext cx="1430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08" name="Line 60">
            <a:extLst>
              <a:ext uri="{FF2B5EF4-FFF2-40B4-BE49-F238E27FC236}">
                <a16:creationId xmlns:a16="http://schemas.microsoft.com/office/drawing/2014/main" id="{11DCA7AE-B349-4352-8F94-BC401DA266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3502" y="5229225"/>
            <a:ext cx="1430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19" name="Oval 71">
            <a:extLst>
              <a:ext uri="{FF2B5EF4-FFF2-40B4-BE49-F238E27FC236}">
                <a16:creationId xmlns:a16="http://schemas.microsoft.com/office/drawing/2014/main" id="{AC72C2A1-BEB3-4BAA-ADA5-0BE7BE041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2" y="36449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endParaRPr lang="de-AT" altLang="de-DE" sz="1200" b="1">
              <a:solidFill>
                <a:srgbClr val="000000"/>
              </a:solidFill>
            </a:endParaRPr>
          </a:p>
        </p:txBody>
      </p:sp>
      <p:sp>
        <p:nvSpPr>
          <p:cNvPr id="53320" name="Oval 72">
            <a:extLst>
              <a:ext uri="{FF2B5EF4-FFF2-40B4-BE49-F238E27FC236}">
                <a16:creationId xmlns:a16="http://schemas.microsoft.com/office/drawing/2014/main" id="{CA567AF1-67FF-4AD9-A20F-44EA9593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2" y="4654550"/>
            <a:ext cx="319087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endParaRPr lang="de-AT" altLang="de-DE" sz="1200" b="1">
              <a:solidFill>
                <a:srgbClr val="000000"/>
              </a:solidFill>
            </a:endParaRPr>
          </a:p>
        </p:txBody>
      </p:sp>
      <p:sp>
        <p:nvSpPr>
          <p:cNvPr id="53321" name="Oval 73">
            <a:extLst>
              <a:ext uri="{FF2B5EF4-FFF2-40B4-BE49-F238E27FC236}">
                <a16:creationId xmlns:a16="http://schemas.microsoft.com/office/drawing/2014/main" id="{6AD0F619-4021-4BE4-BB69-AF2557DFE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4" y="3429001"/>
            <a:ext cx="1571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endParaRPr lang="de-AT" altLang="de-DE" sz="1200" b="1">
              <a:solidFill>
                <a:srgbClr val="000000"/>
              </a:solidFill>
            </a:endParaRPr>
          </a:p>
        </p:txBody>
      </p:sp>
      <p:sp>
        <p:nvSpPr>
          <p:cNvPr id="53322" name="Oval 74">
            <a:extLst>
              <a:ext uri="{FF2B5EF4-FFF2-40B4-BE49-F238E27FC236}">
                <a16:creationId xmlns:a16="http://schemas.microsoft.com/office/drawing/2014/main" id="{C4658E74-65DE-4AB8-91B3-502B0A58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4" y="5084763"/>
            <a:ext cx="1571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endParaRPr lang="de-AT" altLang="de-DE" sz="1200" b="1">
              <a:solidFill>
                <a:srgbClr val="000000"/>
              </a:solidFill>
            </a:endParaRPr>
          </a:p>
        </p:txBody>
      </p:sp>
      <p:sp>
        <p:nvSpPr>
          <p:cNvPr id="53324" name="Line 76">
            <a:extLst>
              <a:ext uri="{FF2B5EF4-FFF2-40B4-BE49-F238E27FC236}">
                <a16:creationId xmlns:a16="http://schemas.microsoft.com/office/drawing/2014/main" id="{70170444-2047-41A0-B4EF-AFB5A9067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3838" y="3573463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25" name="Line 77">
            <a:extLst>
              <a:ext uri="{FF2B5EF4-FFF2-40B4-BE49-F238E27FC236}">
                <a16:creationId xmlns:a16="http://schemas.microsoft.com/office/drawing/2014/main" id="{1EEBB246-D8CF-40A4-864B-F16E50F47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3838" y="4652963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26" name="Line 78">
            <a:extLst>
              <a:ext uri="{FF2B5EF4-FFF2-40B4-BE49-F238E27FC236}">
                <a16:creationId xmlns:a16="http://schemas.microsoft.com/office/drawing/2014/main" id="{87619448-6EF7-4438-955C-01B05BF8D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357346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28" name="Line 80">
            <a:extLst>
              <a:ext uri="{FF2B5EF4-FFF2-40B4-BE49-F238E27FC236}">
                <a16:creationId xmlns:a16="http://schemas.microsoft.com/office/drawing/2014/main" id="{5E8C0DDF-9186-4C04-8538-84423C35D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1" y="3573463"/>
            <a:ext cx="1587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29" name="Line 81">
            <a:extLst>
              <a:ext uri="{FF2B5EF4-FFF2-40B4-BE49-F238E27FC236}">
                <a16:creationId xmlns:a16="http://schemas.microsoft.com/office/drawing/2014/main" id="{246BD52E-E16B-4660-A216-D27960014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1" y="3933825"/>
            <a:ext cx="1587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30" name="Rectangle 82">
            <a:extLst>
              <a:ext uri="{FF2B5EF4-FFF2-40B4-BE49-F238E27FC236}">
                <a16:creationId xmlns:a16="http://schemas.microsoft.com/office/drawing/2014/main" id="{1D1E1AB1-EE9A-40C4-8C45-A5B18CC2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213" y="3716339"/>
            <a:ext cx="77788" cy="730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3331" name="Line 83">
            <a:extLst>
              <a:ext uri="{FF2B5EF4-FFF2-40B4-BE49-F238E27FC236}">
                <a16:creationId xmlns:a16="http://schemas.microsoft.com/office/drawing/2014/main" id="{16FF64F0-C005-44A6-8F9A-07A5D0944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465296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32" name="Line 84">
            <a:extLst>
              <a:ext uri="{FF2B5EF4-FFF2-40B4-BE49-F238E27FC236}">
                <a16:creationId xmlns:a16="http://schemas.microsoft.com/office/drawing/2014/main" id="{AFB64E52-B1D8-4560-A700-9D035186D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1" y="4652963"/>
            <a:ext cx="1587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33" name="Line 85">
            <a:extLst>
              <a:ext uri="{FF2B5EF4-FFF2-40B4-BE49-F238E27FC236}">
                <a16:creationId xmlns:a16="http://schemas.microsoft.com/office/drawing/2014/main" id="{3176F36F-AE1A-429C-B289-AB5D170E6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1" y="5013325"/>
            <a:ext cx="1587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34" name="Rectangle 86">
            <a:extLst>
              <a:ext uri="{FF2B5EF4-FFF2-40B4-BE49-F238E27FC236}">
                <a16:creationId xmlns:a16="http://schemas.microsoft.com/office/drawing/2014/main" id="{E87EB200-3C80-4592-B700-4C0DD4A16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213" y="4795839"/>
            <a:ext cx="77788" cy="730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3335" name="Line 87">
            <a:extLst>
              <a:ext uri="{FF2B5EF4-FFF2-40B4-BE49-F238E27FC236}">
                <a16:creationId xmlns:a16="http://schemas.microsoft.com/office/drawing/2014/main" id="{A726CE04-D3C6-4DB5-86DE-F9B0B2F97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2852738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36" name="Line 88">
            <a:extLst>
              <a:ext uri="{FF2B5EF4-FFF2-40B4-BE49-F238E27FC236}">
                <a16:creationId xmlns:a16="http://schemas.microsoft.com/office/drawing/2014/main" id="{AE2AE801-761D-417F-A599-3D1858E9E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2852738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37" name="Rectangle 89">
            <a:extLst>
              <a:ext uri="{FF2B5EF4-FFF2-40B4-BE49-F238E27FC236}">
                <a16:creationId xmlns:a16="http://schemas.microsoft.com/office/drawing/2014/main" id="{1AEFF230-B3B9-4F3E-8983-F84B77799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6" y="2492375"/>
            <a:ext cx="684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60m</a:t>
            </a:r>
          </a:p>
        </p:txBody>
      </p:sp>
      <p:sp>
        <p:nvSpPr>
          <p:cNvPr id="53338" name="Rectangle 90">
            <a:extLst>
              <a:ext uri="{FF2B5EF4-FFF2-40B4-BE49-F238E27FC236}">
                <a16:creationId xmlns:a16="http://schemas.microsoft.com/office/drawing/2014/main" id="{43E9A475-CF2E-4E33-A12F-AB5DD32A1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4" y="2492375"/>
            <a:ext cx="684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65m</a:t>
            </a:r>
          </a:p>
        </p:txBody>
      </p:sp>
      <p:sp>
        <p:nvSpPr>
          <p:cNvPr id="53339" name="Line 91">
            <a:extLst>
              <a:ext uri="{FF2B5EF4-FFF2-40B4-BE49-F238E27FC236}">
                <a16:creationId xmlns:a16="http://schemas.microsoft.com/office/drawing/2014/main" id="{EF337795-5C79-442E-A706-494CD07F3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3838" y="5013326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41" name="Rectangle 93">
            <a:extLst>
              <a:ext uri="{FF2B5EF4-FFF2-40B4-BE49-F238E27FC236}">
                <a16:creationId xmlns:a16="http://schemas.microsoft.com/office/drawing/2014/main" id="{FE825E39-EABE-4978-B4F6-0A04816EE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1" y="5624513"/>
            <a:ext cx="684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63m</a:t>
            </a:r>
          </a:p>
        </p:txBody>
      </p:sp>
      <p:pic>
        <p:nvPicPr>
          <p:cNvPr id="53343" name="Picture 95" descr="pompa ok">
            <a:hlinkClick r:id="" action="ppaction://noaction"/>
            <a:extLst>
              <a:ext uri="{FF2B5EF4-FFF2-40B4-BE49-F238E27FC236}">
                <a16:creationId xmlns:a16="http://schemas.microsoft.com/office/drawing/2014/main" id="{5F665A42-E893-4D8B-BA08-F609B580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1"/>
            <a:ext cx="611188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344" name="Picture 96" descr="secchio di riserva">
            <a:hlinkClick r:id="" action="ppaction://noaction"/>
            <a:extLst>
              <a:ext uri="{FF2B5EF4-FFF2-40B4-BE49-F238E27FC236}">
                <a16:creationId xmlns:a16="http://schemas.microsoft.com/office/drawing/2014/main" id="{40D93299-F062-45B1-9C06-59B4C0C2A26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7" y="2852738"/>
            <a:ext cx="668337" cy="50800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45" name="Picture 97" descr="4 2 - lancia 2">
            <a:hlinkClick r:id="" action="ppaction://noaction"/>
            <a:extLst>
              <a:ext uri="{FF2B5EF4-FFF2-40B4-BE49-F238E27FC236}">
                <a16:creationId xmlns:a16="http://schemas.microsoft.com/office/drawing/2014/main" id="{7C1B7579-F41E-4AFB-86BE-235E25CA9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10840"/>
          <a:stretch>
            <a:fillRect/>
          </a:stretch>
        </p:blipFill>
        <p:spPr bwMode="auto">
          <a:xfrm>
            <a:off x="6969127" y="5373688"/>
            <a:ext cx="1508125" cy="1085850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346" name="Picture 98" descr="bersaglio 1">
            <a:hlinkClick r:id="" action="ppaction://noaction"/>
            <a:extLst>
              <a:ext uri="{FF2B5EF4-FFF2-40B4-BE49-F238E27FC236}">
                <a16:creationId xmlns:a16="http://schemas.microsoft.com/office/drawing/2014/main" id="{CA3AC8AF-5B29-4E56-9C8A-1530D889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2" y="2133601"/>
            <a:ext cx="1055687" cy="1223963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348" name="Freeform 100">
            <a:extLst>
              <a:ext uri="{FF2B5EF4-FFF2-40B4-BE49-F238E27FC236}">
                <a16:creationId xmlns:a16="http://schemas.microsoft.com/office/drawing/2014/main" id="{8AFB0911-1FF4-4733-AA95-87CF687980D0}"/>
              </a:ext>
            </a:extLst>
          </p:cNvPr>
          <p:cNvSpPr>
            <a:spLocks/>
          </p:cNvSpPr>
          <p:nvPr/>
        </p:nvSpPr>
        <p:spPr bwMode="auto">
          <a:xfrm>
            <a:off x="5389563" y="3714751"/>
            <a:ext cx="1150938" cy="144463"/>
          </a:xfrm>
          <a:custGeom>
            <a:avLst/>
            <a:gdLst>
              <a:gd name="T0" fmla="*/ 0 w 658"/>
              <a:gd name="T1" fmla="*/ 2147483646 h 91"/>
              <a:gd name="T2" fmla="*/ 2147483646 w 658"/>
              <a:gd name="T3" fmla="*/ 2147483646 h 91"/>
              <a:gd name="T4" fmla="*/ 2147483646 w 658"/>
              <a:gd name="T5" fmla="*/ 2147483646 h 91"/>
              <a:gd name="T6" fmla="*/ 2147483646 w 658"/>
              <a:gd name="T7" fmla="*/ 2147483646 h 91"/>
              <a:gd name="T8" fmla="*/ 2147483646 w 658"/>
              <a:gd name="T9" fmla="*/ 2147483646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8" h="91">
                <a:moveTo>
                  <a:pt x="0" y="39"/>
                </a:moveTo>
                <a:cubicBezTo>
                  <a:pt x="59" y="48"/>
                  <a:pt x="107" y="77"/>
                  <a:pt x="165" y="91"/>
                </a:cubicBezTo>
                <a:cubicBezTo>
                  <a:pt x="252" y="89"/>
                  <a:pt x="339" y="90"/>
                  <a:pt x="426" y="84"/>
                </a:cubicBezTo>
                <a:cubicBezTo>
                  <a:pt x="471" y="81"/>
                  <a:pt x="526" y="52"/>
                  <a:pt x="569" y="39"/>
                </a:cubicBezTo>
                <a:cubicBezTo>
                  <a:pt x="594" y="0"/>
                  <a:pt x="610" y="9"/>
                  <a:pt x="658" y="9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49" name="Freeform 101">
            <a:extLst>
              <a:ext uri="{FF2B5EF4-FFF2-40B4-BE49-F238E27FC236}">
                <a16:creationId xmlns:a16="http://schemas.microsoft.com/office/drawing/2014/main" id="{346634BC-BD6F-4384-9D44-73F317FAD311}"/>
              </a:ext>
            </a:extLst>
          </p:cNvPr>
          <p:cNvSpPr>
            <a:spLocks/>
          </p:cNvSpPr>
          <p:nvPr/>
        </p:nvSpPr>
        <p:spPr bwMode="auto">
          <a:xfrm>
            <a:off x="5337177" y="4779963"/>
            <a:ext cx="1203325" cy="112712"/>
          </a:xfrm>
          <a:custGeom>
            <a:avLst/>
            <a:gdLst>
              <a:gd name="T0" fmla="*/ 0 w 688"/>
              <a:gd name="T1" fmla="*/ 2147483646 h 71"/>
              <a:gd name="T2" fmla="*/ 2147483646 w 688"/>
              <a:gd name="T3" fmla="*/ 2147483646 h 71"/>
              <a:gd name="T4" fmla="*/ 2147483646 w 688"/>
              <a:gd name="T5" fmla="*/ 2147483646 h 71"/>
              <a:gd name="T6" fmla="*/ 2147483646 w 688"/>
              <a:gd name="T7" fmla="*/ 2147483646 h 71"/>
              <a:gd name="T8" fmla="*/ 2147483646 w 688"/>
              <a:gd name="T9" fmla="*/ 2147483646 h 71"/>
              <a:gd name="T10" fmla="*/ 2147483646 w 688"/>
              <a:gd name="T11" fmla="*/ 2147483646 h 71"/>
              <a:gd name="T12" fmla="*/ 2147483646 w 688"/>
              <a:gd name="T13" fmla="*/ 2147483646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8" h="71">
                <a:moveTo>
                  <a:pt x="0" y="11"/>
                </a:moveTo>
                <a:cubicBezTo>
                  <a:pt x="100" y="3"/>
                  <a:pt x="93" y="0"/>
                  <a:pt x="202" y="11"/>
                </a:cubicBezTo>
                <a:cubicBezTo>
                  <a:pt x="255" y="17"/>
                  <a:pt x="219" y="32"/>
                  <a:pt x="292" y="49"/>
                </a:cubicBezTo>
                <a:cubicBezTo>
                  <a:pt x="362" y="65"/>
                  <a:pt x="332" y="58"/>
                  <a:pt x="382" y="71"/>
                </a:cubicBezTo>
                <a:cubicBezTo>
                  <a:pt x="417" y="68"/>
                  <a:pt x="452" y="69"/>
                  <a:pt x="486" y="63"/>
                </a:cubicBezTo>
                <a:cubicBezTo>
                  <a:pt x="512" y="59"/>
                  <a:pt x="533" y="28"/>
                  <a:pt x="561" y="26"/>
                </a:cubicBezTo>
                <a:cubicBezTo>
                  <a:pt x="603" y="24"/>
                  <a:pt x="646" y="26"/>
                  <a:pt x="688" y="2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212" name="AutoShape 10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6A2BB0E-514D-4FA9-BB06-E8C87A82E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0213" name="AutoShape 10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31F2173-133A-434A-87BF-15DABC07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5519738"/>
            <a:ext cx="300037" cy="354012"/>
          </a:xfrm>
          <a:prstGeom prst="actionButtonBackPreviou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3352" name="Line 104">
            <a:extLst>
              <a:ext uri="{FF2B5EF4-FFF2-40B4-BE49-F238E27FC236}">
                <a16:creationId xmlns:a16="http://schemas.microsoft.com/office/drawing/2014/main" id="{9774A639-533A-455D-BD2A-1A1AF86AB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5501" y="3933825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353" name="Line 105">
            <a:extLst>
              <a:ext uri="{FF2B5EF4-FFF2-40B4-BE49-F238E27FC236}">
                <a16:creationId xmlns:a16="http://schemas.microsoft.com/office/drawing/2014/main" id="{85AC7B85-D55F-4810-8163-F87BEF079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1" y="3933825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5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306" grpId="0"/>
      <p:bldP spid="53319" grpId="0" animBg="1"/>
      <p:bldP spid="53320" grpId="0" animBg="1"/>
      <p:bldP spid="53321" grpId="0" animBg="1"/>
      <p:bldP spid="53322" grpId="0" animBg="1"/>
      <p:bldP spid="53330" grpId="0" animBg="1"/>
      <p:bldP spid="53334" grpId="0" animBg="1"/>
      <p:bldP spid="53337" grpId="0"/>
      <p:bldP spid="53337" grpId="1"/>
      <p:bldP spid="53338" grpId="0"/>
      <p:bldP spid="53338" grpId="1"/>
      <p:bldP spid="53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E5D2E66-B5D2-4B8D-8980-69299D2C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4005264"/>
            <a:ext cx="1984375" cy="18002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097CF0E-3412-41F9-8EA9-E2CC8770B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52228" name="Line 4">
            <a:extLst>
              <a:ext uri="{FF2B5EF4-FFF2-40B4-BE49-F238E27FC236}">
                <a16:creationId xmlns:a16="http://schemas.microsoft.com/office/drawing/2014/main" id="{6D28B461-1955-4925-942B-5AE350DF5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342900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9FDBF6E4-4B45-4FF0-8C50-E624A04AF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Geräte und Maße Bahnabschnitt III:</a:t>
            </a:r>
          </a:p>
        </p:txBody>
      </p:sp>
      <p:sp>
        <p:nvSpPr>
          <p:cNvPr id="52230" name="Line 6">
            <a:extLst>
              <a:ext uri="{FF2B5EF4-FFF2-40B4-BE49-F238E27FC236}">
                <a16:creationId xmlns:a16="http://schemas.microsoft.com/office/drawing/2014/main" id="{402C8668-4DC5-483F-A00D-AB67DC989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2588" y="4005264"/>
            <a:ext cx="0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31" name="Text Box 7">
            <a:extLst>
              <a:ext uri="{FF2B5EF4-FFF2-40B4-BE49-F238E27FC236}">
                <a16:creationId xmlns:a16="http://schemas.microsoft.com/office/drawing/2014/main" id="{A3049819-469A-4884-B30F-68A397C6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2" y="4797426"/>
            <a:ext cx="714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5m</a:t>
            </a:r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id="{2BE49030-38D3-4413-80E1-CD02887129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3502" y="4005263"/>
            <a:ext cx="1430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EF1F09F3-B1E2-434B-9E34-845479B7A4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3502" y="5805488"/>
            <a:ext cx="1430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48" name="Line 24">
            <a:extLst>
              <a:ext uri="{FF2B5EF4-FFF2-40B4-BE49-F238E27FC236}">
                <a16:creationId xmlns:a16="http://schemas.microsoft.com/office/drawing/2014/main" id="{6089DB43-A339-46BC-A5F8-BF5097115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3429001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49" name="Line 25">
            <a:extLst>
              <a:ext uri="{FF2B5EF4-FFF2-40B4-BE49-F238E27FC236}">
                <a16:creationId xmlns:a16="http://schemas.microsoft.com/office/drawing/2014/main" id="{31D89093-0E40-4293-83A4-973724ED1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3429001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50" name="Rectangle 26">
            <a:extLst>
              <a:ext uri="{FF2B5EF4-FFF2-40B4-BE49-F238E27FC236}">
                <a16:creationId xmlns:a16="http://schemas.microsoft.com/office/drawing/2014/main" id="{7FB9347F-9329-446B-B556-FB2B6500E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6" y="3068638"/>
            <a:ext cx="684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65m</a:t>
            </a:r>
          </a:p>
        </p:txBody>
      </p:sp>
      <p:sp>
        <p:nvSpPr>
          <p:cNvPr id="52251" name="Rectangle 27">
            <a:extLst>
              <a:ext uri="{FF2B5EF4-FFF2-40B4-BE49-F238E27FC236}">
                <a16:creationId xmlns:a16="http://schemas.microsoft.com/office/drawing/2014/main" id="{9A709207-4F01-41E8-AE74-597694667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4" y="3068638"/>
            <a:ext cx="684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70m</a:t>
            </a:r>
          </a:p>
        </p:txBody>
      </p:sp>
      <p:sp>
        <p:nvSpPr>
          <p:cNvPr id="52260" name="Rectangle 36">
            <a:extLst>
              <a:ext uri="{FF2B5EF4-FFF2-40B4-BE49-F238E27FC236}">
                <a16:creationId xmlns:a16="http://schemas.microsoft.com/office/drawing/2014/main" id="{39A84BFB-A879-4E57-9B99-9D308AAD1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4005264"/>
            <a:ext cx="395288" cy="720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2261" name="Rectangle 37">
            <a:extLst>
              <a:ext uri="{FF2B5EF4-FFF2-40B4-BE49-F238E27FC236}">
                <a16:creationId xmlns:a16="http://schemas.microsoft.com/office/drawing/2014/main" id="{4EFF2F0C-714A-4BDC-854E-08FCE3BC6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5084764"/>
            <a:ext cx="395288" cy="720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2262" name="Rectangle 38">
            <a:extLst>
              <a:ext uri="{FF2B5EF4-FFF2-40B4-BE49-F238E27FC236}">
                <a16:creationId xmlns:a16="http://schemas.microsoft.com/office/drawing/2014/main" id="{8A351E46-B727-4DD4-94ED-B5D548D0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7" y="4005263"/>
            <a:ext cx="636587" cy="215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pic>
        <p:nvPicPr>
          <p:cNvPr id="52263" name="Picture 39" descr="banco attrezzi 2">
            <a:hlinkClick r:id="" action="ppaction://noaction"/>
            <a:extLst>
              <a:ext uri="{FF2B5EF4-FFF2-40B4-BE49-F238E27FC236}">
                <a16:creationId xmlns:a16="http://schemas.microsoft.com/office/drawing/2014/main" id="{9364EC9B-FF00-4CB4-BF20-6627CC8B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3124201"/>
            <a:ext cx="1746250" cy="1528763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4" name="Picture 40" descr="banco nodi">
            <a:hlinkClick r:id="" action="ppaction://noaction"/>
            <a:extLst>
              <a:ext uri="{FF2B5EF4-FFF2-40B4-BE49-F238E27FC236}">
                <a16:creationId xmlns:a16="http://schemas.microsoft.com/office/drawing/2014/main" id="{DFE0CD5B-0A67-4321-81C8-54DF7C5A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7294" r="3937" b="2199"/>
          <a:stretch>
            <a:fillRect/>
          </a:stretch>
        </p:blipFill>
        <p:spPr bwMode="auto">
          <a:xfrm>
            <a:off x="8002588" y="5148264"/>
            <a:ext cx="1824038" cy="1520825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65" name="Picture 41" descr="attrezzi per banco attrezzi ok">
            <a:hlinkClick r:id="" action="ppaction://noaction"/>
            <a:extLst>
              <a:ext uri="{FF2B5EF4-FFF2-40B4-BE49-F238E27FC236}">
                <a16:creationId xmlns:a16="http://schemas.microsoft.com/office/drawing/2014/main" id="{45F8A1C4-90C2-46BF-8AB5-1F48627E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7"/>
          <a:stretch>
            <a:fillRect/>
          </a:stretch>
        </p:blipFill>
        <p:spPr bwMode="auto">
          <a:xfrm>
            <a:off x="5541964" y="2205038"/>
            <a:ext cx="1585913" cy="792162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rgbClr val="CC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66" name="Line 42">
            <a:extLst>
              <a:ext uri="{FF2B5EF4-FFF2-40B4-BE49-F238E27FC236}">
                <a16:creationId xmlns:a16="http://schemas.microsoft.com/office/drawing/2014/main" id="{6C5150E2-36B7-4C0F-87FB-C52037471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6" y="2997201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67" name="Line 43">
            <a:extLst>
              <a:ext uri="{FF2B5EF4-FFF2-40B4-BE49-F238E27FC236}">
                <a16:creationId xmlns:a16="http://schemas.microsoft.com/office/drawing/2014/main" id="{AC5C3EB4-4389-45F1-A693-DB81DE3262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6626" y="3860801"/>
            <a:ext cx="7159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68" name="Line 44">
            <a:extLst>
              <a:ext uri="{FF2B5EF4-FFF2-40B4-BE49-F238E27FC236}">
                <a16:creationId xmlns:a16="http://schemas.microsoft.com/office/drawing/2014/main" id="{C044BD86-125D-4195-B834-1FCB452D7E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86626" y="5445126"/>
            <a:ext cx="7159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69" name="Text Box 45">
            <a:hlinkClick r:id="" action="ppaction://noaction"/>
            <a:extLst>
              <a:ext uri="{FF2B5EF4-FFF2-40B4-BE49-F238E27FC236}">
                <a16:creationId xmlns:a16="http://schemas.microsoft.com/office/drawing/2014/main" id="{27E126A6-A859-46E2-8454-29B6288E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6381751"/>
            <a:ext cx="1111250" cy="3603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>
                <a:solidFill>
                  <a:srgbClr val="000000"/>
                </a:solidFill>
              </a:rPr>
              <a:t>Knoten</a:t>
            </a:r>
          </a:p>
        </p:txBody>
      </p:sp>
      <p:sp>
        <p:nvSpPr>
          <p:cNvPr id="2" name="AutoShape 4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F8F6885-723B-4400-A71A-885A0048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3" name="AutoShape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DE10D26-6724-4ACD-AD60-F63418B34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5519738"/>
            <a:ext cx="300037" cy="354012"/>
          </a:xfrm>
          <a:prstGeom prst="actionButtonBackPreviou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31" grpId="0"/>
      <p:bldP spid="52250" grpId="0"/>
      <p:bldP spid="52251" grpId="0"/>
      <p:bldP spid="52260" grpId="0" animBg="1"/>
      <p:bldP spid="52261" grpId="0" animBg="1"/>
      <p:bldP spid="52262" grpId="0" animBg="1"/>
      <p:bldP spid="52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1" name="Rectangle 59">
            <a:extLst>
              <a:ext uri="{FF2B5EF4-FFF2-40B4-BE49-F238E27FC236}">
                <a16:creationId xmlns:a16="http://schemas.microsoft.com/office/drawing/2014/main" id="{C283A592-FFB8-4AFA-BA3D-B54AB1A1A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64" y="3213101"/>
            <a:ext cx="2879725" cy="27352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4275" name="Rectangle 15">
            <a:extLst>
              <a:ext uri="{FF2B5EF4-FFF2-40B4-BE49-F238E27FC236}">
                <a16:creationId xmlns:a16="http://schemas.microsoft.com/office/drawing/2014/main" id="{DB931F11-8482-4CFD-A05A-826DBAF16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Maße Bahnabschnitt IV:</a:t>
            </a:r>
          </a:p>
        </p:txBody>
      </p:sp>
      <p:sp>
        <p:nvSpPr>
          <p:cNvPr id="54276" name="Rectangle 17">
            <a:extLst>
              <a:ext uri="{FF2B5EF4-FFF2-40B4-BE49-F238E27FC236}">
                <a16:creationId xmlns:a16="http://schemas.microsoft.com/office/drawing/2014/main" id="{E69236C7-A3F6-4952-8C65-BC2DC18D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54277" name="AutoShape 2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3B97487-313F-46DE-B928-E6C7C02C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4278" name="AutoShape 3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C03A2D7-4DE8-4E75-B253-8698C8E32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5519738"/>
            <a:ext cx="300037" cy="354012"/>
          </a:xfrm>
          <a:prstGeom prst="actionButtonBackPreviou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3612" name="Line 60">
            <a:extLst>
              <a:ext uri="{FF2B5EF4-FFF2-40B4-BE49-F238E27FC236}">
                <a16:creationId xmlns:a16="http://schemas.microsoft.com/office/drawing/2014/main" id="{356A6CF5-11B6-44F5-98BA-450138352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2" y="3213101"/>
            <a:ext cx="1587" cy="2735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13" name="Line 61">
            <a:extLst>
              <a:ext uri="{FF2B5EF4-FFF2-40B4-BE49-F238E27FC236}">
                <a16:creationId xmlns:a16="http://schemas.microsoft.com/office/drawing/2014/main" id="{91B0EB42-18A7-4CC0-BF37-50E0E48699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7713" y="3213101"/>
            <a:ext cx="20716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14" name="Line 62">
            <a:extLst>
              <a:ext uri="{FF2B5EF4-FFF2-40B4-BE49-F238E27FC236}">
                <a16:creationId xmlns:a16="http://schemas.microsoft.com/office/drawing/2014/main" id="{B657E16B-D168-471D-9AE4-93F33FC689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7713" y="5946776"/>
            <a:ext cx="20716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15" name="Line 63">
            <a:extLst>
              <a:ext uri="{FF2B5EF4-FFF2-40B4-BE49-F238E27FC236}">
                <a16:creationId xmlns:a16="http://schemas.microsoft.com/office/drawing/2014/main" id="{DA6241FE-4582-4B0C-98C2-1C55C8E21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7" y="2565400"/>
            <a:ext cx="1587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16" name="Line 64">
            <a:extLst>
              <a:ext uri="{FF2B5EF4-FFF2-40B4-BE49-F238E27FC236}">
                <a16:creationId xmlns:a16="http://schemas.microsoft.com/office/drawing/2014/main" id="{6968A96A-BD39-40AB-ADA7-762A46FDB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2776" y="2636838"/>
            <a:ext cx="23812" cy="588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17" name="Rectangle 65">
            <a:extLst>
              <a:ext uri="{FF2B5EF4-FFF2-40B4-BE49-F238E27FC236}">
                <a16:creationId xmlns:a16="http://schemas.microsoft.com/office/drawing/2014/main" id="{8BE0937D-DD7F-4091-9838-CC177CBE2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26" y="2133600"/>
            <a:ext cx="684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70m</a:t>
            </a:r>
          </a:p>
        </p:txBody>
      </p:sp>
      <p:sp>
        <p:nvSpPr>
          <p:cNvPr id="23618" name="Rectangle 66">
            <a:extLst>
              <a:ext uri="{FF2B5EF4-FFF2-40B4-BE49-F238E27FC236}">
                <a16:creationId xmlns:a16="http://schemas.microsoft.com/office/drawing/2014/main" id="{5E47E973-3A5A-4EFE-84E3-DA2452AD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3213101"/>
            <a:ext cx="573088" cy="109537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3619" name="Rectangle 67">
            <a:extLst>
              <a:ext uri="{FF2B5EF4-FFF2-40B4-BE49-F238E27FC236}">
                <a16:creationId xmlns:a16="http://schemas.microsoft.com/office/drawing/2014/main" id="{98F3369A-D66C-4CB5-93A1-CF0ED5766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4854576"/>
            <a:ext cx="573088" cy="109537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23620" name="Rectangle 68">
            <a:extLst>
              <a:ext uri="{FF2B5EF4-FFF2-40B4-BE49-F238E27FC236}">
                <a16:creationId xmlns:a16="http://schemas.microsoft.com/office/drawing/2014/main" id="{33572F19-6AC5-4B97-AD4E-782FDC14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4" y="2060575"/>
            <a:ext cx="684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75m</a:t>
            </a:r>
          </a:p>
        </p:txBody>
      </p:sp>
      <p:sp>
        <p:nvSpPr>
          <p:cNvPr id="23621" name="Text Box 69">
            <a:extLst>
              <a:ext uri="{FF2B5EF4-FFF2-40B4-BE49-F238E27FC236}">
                <a16:creationId xmlns:a16="http://schemas.microsoft.com/office/drawing/2014/main" id="{A5D2E614-4F63-4D97-ACAA-D80203D2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2" y="4005264"/>
            <a:ext cx="1036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5m</a:t>
            </a:r>
          </a:p>
        </p:txBody>
      </p:sp>
      <p:sp>
        <p:nvSpPr>
          <p:cNvPr id="23623" name="Oval 71">
            <a:extLst>
              <a:ext uri="{FF2B5EF4-FFF2-40B4-BE49-F238E27FC236}">
                <a16:creationId xmlns:a16="http://schemas.microsoft.com/office/drawing/2014/main" id="{39D31702-CFD3-4B4D-8B9B-FAEEC57527D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57926" y="4456113"/>
            <a:ext cx="219075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624" name="Oval 72">
            <a:extLst>
              <a:ext uri="{FF2B5EF4-FFF2-40B4-BE49-F238E27FC236}">
                <a16:creationId xmlns:a16="http://schemas.microsoft.com/office/drawing/2014/main" id="{A03DE32A-3974-4731-9DEC-CEE227C5D24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96051" y="4456113"/>
            <a:ext cx="219075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625" name="Oval 73">
            <a:extLst>
              <a:ext uri="{FF2B5EF4-FFF2-40B4-BE49-F238E27FC236}">
                <a16:creationId xmlns:a16="http://schemas.microsoft.com/office/drawing/2014/main" id="{3D09D993-DD81-466D-AA57-8F68E362E5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57926" y="4662488"/>
            <a:ext cx="219075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3626" name="Oval 74">
            <a:extLst>
              <a:ext uri="{FF2B5EF4-FFF2-40B4-BE49-F238E27FC236}">
                <a16:creationId xmlns:a16="http://schemas.microsoft.com/office/drawing/2014/main" id="{968FE801-E5E0-431E-933B-F24953BDEEC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96051" y="4662488"/>
            <a:ext cx="219075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627" name="Oval 75">
            <a:extLst>
              <a:ext uri="{FF2B5EF4-FFF2-40B4-BE49-F238E27FC236}">
                <a16:creationId xmlns:a16="http://schemas.microsoft.com/office/drawing/2014/main" id="{F064163C-3A4B-478A-B276-E8B6DB49B97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96051" y="4879976"/>
            <a:ext cx="219075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628" name="Oval 76">
            <a:extLst>
              <a:ext uri="{FF2B5EF4-FFF2-40B4-BE49-F238E27FC236}">
                <a16:creationId xmlns:a16="http://schemas.microsoft.com/office/drawing/2014/main" id="{8D62B2DB-E021-425D-94FD-D0921A4B2CF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57926" y="4879976"/>
            <a:ext cx="219075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3629" name="Oval 77">
            <a:extLst>
              <a:ext uri="{FF2B5EF4-FFF2-40B4-BE49-F238E27FC236}">
                <a16:creationId xmlns:a16="http://schemas.microsoft.com/office/drawing/2014/main" id="{21291C9A-CB5D-451E-85F7-9170FAB1428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96051" y="5086351"/>
            <a:ext cx="219075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3630" name="Oval 78">
            <a:extLst>
              <a:ext uri="{FF2B5EF4-FFF2-40B4-BE49-F238E27FC236}">
                <a16:creationId xmlns:a16="http://schemas.microsoft.com/office/drawing/2014/main" id="{7987DD82-0D27-4879-B37D-E80779CACB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57926" y="5086351"/>
            <a:ext cx="219075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3631" name="Oval 79">
            <a:extLst>
              <a:ext uri="{FF2B5EF4-FFF2-40B4-BE49-F238E27FC236}">
                <a16:creationId xmlns:a16="http://schemas.microsoft.com/office/drawing/2014/main" id="{4FCC8DBF-1513-4EA4-904A-1A8CAA7C4A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57926" y="5292726"/>
            <a:ext cx="2190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632" name="Line 80">
            <a:extLst>
              <a:ext uri="{FF2B5EF4-FFF2-40B4-BE49-F238E27FC236}">
                <a16:creationId xmlns:a16="http://schemas.microsoft.com/office/drawing/2014/main" id="{A44BF2BD-22DB-484D-94FC-D55CC5E9C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3213100"/>
            <a:ext cx="1588" cy="1055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33" name="Rectangle 81">
            <a:extLst>
              <a:ext uri="{FF2B5EF4-FFF2-40B4-BE49-F238E27FC236}">
                <a16:creationId xmlns:a16="http://schemas.microsoft.com/office/drawing/2014/main" id="{4D02E34A-DB3F-42DE-855C-7547CFEA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351" y="3262314"/>
            <a:ext cx="469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600">
                <a:solidFill>
                  <a:srgbClr val="000000"/>
                </a:solidFill>
              </a:rPr>
              <a:t>2m</a:t>
            </a:r>
          </a:p>
        </p:txBody>
      </p:sp>
      <p:sp>
        <p:nvSpPr>
          <p:cNvPr id="23634" name="Line 82">
            <a:extLst>
              <a:ext uri="{FF2B5EF4-FFF2-40B4-BE49-F238E27FC236}">
                <a16:creationId xmlns:a16="http://schemas.microsoft.com/office/drawing/2014/main" id="{A3887242-316A-4C60-886A-2CBF53626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6" y="4289426"/>
            <a:ext cx="520700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35" name="Rectangle 83">
            <a:extLst>
              <a:ext uri="{FF2B5EF4-FFF2-40B4-BE49-F238E27FC236}">
                <a16:creationId xmlns:a16="http://schemas.microsoft.com/office/drawing/2014/main" id="{44388BE9-2BF1-42D6-8018-B9D09BBBF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88" y="4492626"/>
            <a:ext cx="4333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1m</a:t>
            </a:r>
          </a:p>
        </p:txBody>
      </p:sp>
      <p:sp>
        <p:nvSpPr>
          <p:cNvPr id="23673" name="Oval 121">
            <a:extLst>
              <a:ext uri="{FF2B5EF4-FFF2-40B4-BE49-F238E27FC236}">
                <a16:creationId xmlns:a16="http://schemas.microsoft.com/office/drawing/2014/main" id="{C495DFF2-26B4-4DA0-83F8-590AAE1C72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45226" y="4238626"/>
            <a:ext cx="2190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23674" name="Picture 122">
            <a:extLst>
              <a:ext uri="{FF2B5EF4-FFF2-40B4-BE49-F238E27FC236}">
                <a16:creationId xmlns:a16="http://schemas.microsoft.com/office/drawing/2014/main" id="{6B9060A7-252C-43E8-ABD5-BD0FF43F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2708276"/>
            <a:ext cx="1192212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D377199-C009-475F-8485-791225BE93DE}"/>
              </a:ext>
            </a:extLst>
          </p:cNvPr>
          <p:cNvGrpSpPr>
            <a:grpSpLocks/>
          </p:cNvGrpSpPr>
          <p:nvPr/>
        </p:nvGrpSpPr>
        <p:grpSpPr bwMode="auto">
          <a:xfrm>
            <a:off x="5880101" y="4015091"/>
            <a:ext cx="300254" cy="558894"/>
            <a:chOff x="862" y="297"/>
            <a:chExt cx="848" cy="1596"/>
          </a:xfrm>
        </p:grpSpPr>
        <p:grpSp>
          <p:nvGrpSpPr>
            <p:cNvPr id="54305" name="Group 36">
              <a:extLst>
                <a:ext uri="{FF2B5EF4-FFF2-40B4-BE49-F238E27FC236}">
                  <a16:creationId xmlns:a16="http://schemas.microsoft.com/office/drawing/2014/main" id="{D612CEA8-2D5B-4504-9D37-F6BA949C8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" y="589"/>
              <a:ext cx="848" cy="1011"/>
              <a:chOff x="862" y="589"/>
              <a:chExt cx="848" cy="1011"/>
            </a:xfrm>
          </p:grpSpPr>
          <p:sp>
            <p:nvSpPr>
              <p:cNvPr id="54307" name="Rectangle 33">
                <a:extLst>
                  <a:ext uri="{FF2B5EF4-FFF2-40B4-BE49-F238E27FC236}">
                    <a16:creationId xmlns:a16="http://schemas.microsoft.com/office/drawing/2014/main" id="{19940201-CFB8-48E9-B7D7-DD18EDECB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589"/>
                <a:ext cx="848" cy="1011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85000"/>
                  </a:lnSpc>
                  <a:spcBef>
                    <a:spcPct val="3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85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Clr>
                    <a:srgbClr val="000000"/>
                  </a:buClr>
                </a:pPr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8" name="Line 34">
                <a:extLst>
                  <a:ext uri="{FF2B5EF4-FFF2-40B4-BE49-F238E27FC236}">
                    <a16:creationId xmlns:a16="http://schemas.microsoft.com/office/drawing/2014/main" id="{97F1EB90-A818-4385-AFEA-61262A9EB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" y="890"/>
                <a:ext cx="408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309" name="Line 35">
                <a:extLst>
                  <a:ext uri="{FF2B5EF4-FFF2-40B4-BE49-F238E27FC236}">
                    <a16:creationId xmlns:a16="http://schemas.microsoft.com/office/drawing/2014/main" id="{3E508B65-F9AA-4BA3-B9AE-30ED549F0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890"/>
                <a:ext cx="408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306" name="AutoShape 32">
              <a:extLst>
                <a:ext uri="{FF2B5EF4-FFF2-40B4-BE49-F238E27FC236}">
                  <a16:creationId xmlns:a16="http://schemas.microsoft.com/office/drawing/2014/main" id="{BD2BCEAC-E9B1-42F4-8C84-F15A53B0B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297"/>
              <a:ext cx="227" cy="15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40 w 21600"/>
                <a:gd name="T25" fmla="*/ 3140 h 21600"/>
                <a:gd name="T26" fmla="*/ 18460 w 21600"/>
                <a:gd name="T27" fmla="*/ 184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7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7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6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6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600" fill="hold"/>
                                        <p:tgtEl>
                                          <p:spTgt spid="2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6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6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1" grpId="0" animBg="1"/>
      <p:bldP spid="23617" grpId="0"/>
      <p:bldP spid="23618" grpId="0" animBg="1"/>
      <p:bldP spid="23619" grpId="0" animBg="1"/>
      <p:bldP spid="23620" grpId="0"/>
      <p:bldP spid="23621" grpId="0"/>
      <p:bldP spid="23623" grpId="0" animBg="1"/>
      <p:bldP spid="23624" grpId="0" animBg="1"/>
      <p:bldP spid="23625" grpId="0" animBg="1"/>
      <p:bldP spid="23626" grpId="0" animBg="1"/>
      <p:bldP spid="23627" grpId="0" animBg="1"/>
      <p:bldP spid="23628" grpId="0" animBg="1"/>
      <p:bldP spid="23629" grpId="0" animBg="1"/>
      <p:bldP spid="23630" grpId="0" animBg="1"/>
      <p:bldP spid="23631" grpId="0" animBg="1"/>
      <p:bldP spid="23633" grpId="0"/>
      <p:bldP spid="23635" grpId="0"/>
      <p:bldP spid="236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5">
            <a:extLst>
              <a:ext uri="{FF2B5EF4-FFF2-40B4-BE49-F238E27FC236}">
                <a16:creationId xmlns:a16="http://schemas.microsoft.com/office/drawing/2014/main" id="{FC2F9E8F-2174-4B80-9411-7ABFA4D47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1" y="3933825"/>
            <a:ext cx="5954712" cy="863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58" name="Oval 26">
            <a:extLst>
              <a:ext uri="{FF2B5EF4-FFF2-40B4-BE49-F238E27FC236}">
                <a16:creationId xmlns:a16="http://schemas.microsoft.com/office/drawing/2014/main" id="{6E22953C-B968-4BC4-808B-407B080D3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4097339"/>
            <a:ext cx="158750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324" name="Rectangle 13">
            <a:extLst>
              <a:ext uri="{FF2B5EF4-FFF2-40B4-BE49-F238E27FC236}">
                <a16:creationId xmlns:a16="http://schemas.microsoft.com/office/drawing/2014/main" id="{75C34434-4B9C-4BB9-95F8-951166C6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Arbeiten der Gruppe in Bahnabschnitt I:</a:t>
            </a:r>
          </a:p>
        </p:txBody>
      </p:sp>
      <p:sp>
        <p:nvSpPr>
          <p:cNvPr id="56325" name="Rectangle 14">
            <a:extLst>
              <a:ext uri="{FF2B5EF4-FFF2-40B4-BE49-F238E27FC236}">
                <a16:creationId xmlns:a16="http://schemas.microsoft.com/office/drawing/2014/main" id="{B00E4FCC-61AB-45D8-9678-32C90B702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56326" name="Line 27">
            <a:extLst>
              <a:ext uri="{FF2B5EF4-FFF2-40B4-BE49-F238E27FC236}">
                <a16:creationId xmlns:a16="http://schemas.microsoft.com/office/drawing/2014/main" id="{ABC8B2F7-4BC6-4461-86DB-F387C4149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7588" y="3521075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7" name="Rectangle 38">
            <a:hlinkClick r:id="" action="ppaction://noaction"/>
            <a:extLst>
              <a:ext uri="{FF2B5EF4-FFF2-40B4-BE49-F238E27FC236}">
                <a16:creationId xmlns:a16="http://schemas.microsoft.com/office/drawing/2014/main" id="{8CEDCAA4-5D50-401C-AC41-17F579F6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4168775"/>
            <a:ext cx="160338" cy="431800"/>
          </a:xfrm>
          <a:prstGeom prst="rect">
            <a:avLst/>
          </a:prstGeom>
          <a:solidFill>
            <a:srgbClr val="00008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6328" name="Line 39">
            <a:hlinkClick r:id="" action="ppaction://noaction"/>
            <a:extLst>
              <a:ext uri="{FF2B5EF4-FFF2-40B4-BE49-F238E27FC236}">
                <a16:creationId xmlns:a16="http://schemas.microsoft.com/office/drawing/2014/main" id="{F9F57FE4-BC2F-4E74-8FFA-276EBBB6B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9463" y="416877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9" name="Text Box 35">
            <a:extLst>
              <a:ext uri="{FF2B5EF4-FFF2-40B4-BE49-F238E27FC236}">
                <a16:creationId xmlns:a16="http://schemas.microsoft.com/office/drawing/2014/main" id="{108B1186-89BC-44B1-A43E-7A7B103B7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2" y="3230564"/>
            <a:ext cx="4333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0m</a:t>
            </a:r>
          </a:p>
        </p:txBody>
      </p:sp>
      <p:sp>
        <p:nvSpPr>
          <p:cNvPr id="56330" name="Line 51">
            <a:extLst>
              <a:ext uri="{FF2B5EF4-FFF2-40B4-BE49-F238E27FC236}">
                <a16:creationId xmlns:a16="http://schemas.microsoft.com/office/drawing/2014/main" id="{738EE322-D158-4C2C-8236-6B65BFCBA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2" y="4313239"/>
            <a:ext cx="1587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1" name="Rectangle 52">
            <a:extLst>
              <a:ext uri="{FF2B5EF4-FFF2-40B4-BE49-F238E27FC236}">
                <a16:creationId xmlns:a16="http://schemas.microsoft.com/office/drawing/2014/main" id="{23B12CA4-0CB7-406A-8A52-E8AFF58E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176" y="4672014"/>
            <a:ext cx="157162" cy="73025"/>
          </a:xfrm>
          <a:prstGeom prst="rect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44085" name="Oval 53">
            <a:extLst>
              <a:ext uri="{FF2B5EF4-FFF2-40B4-BE49-F238E27FC236}">
                <a16:creationId xmlns:a16="http://schemas.microsoft.com/office/drawing/2014/main" id="{D85E8840-3CEE-4C41-AC70-CB8276C3A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1" y="431323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086" name="Oval 54">
            <a:extLst>
              <a:ext uri="{FF2B5EF4-FFF2-40B4-BE49-F238E27FC236}">
                <a16:creationId xmlns:a16="http://schemas.microsoft.com/office/drawing/2014/main" id="{F5121CD2-B72B-40BA-85F4-B4C4A8F4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1" y="452913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34" name="Line 49">
            <a:extLst>
              <a:ext uri="{FF2B5EF4-FFF2-40B4-BE49-F238E27FC236}">
                <a16:creationId xmlns:a16="http://schemas.microsoft.com/office/drawing/2014/main" id="{014C73C3-A79F-4BAA-8D66-B2D8ADB534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09126" y="3500439"/>
            <a:ext cx="0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87" name="Oval 55">
            <a:extLst>
              <a:ext uri="{FF2B5EF4-FFF2-40B4-BE49-F238E27FC236}">
                <a16:creationId xmlns:a16="http://schemas.microsoft.com/office/drawing/2014/main" id="{5ECFA937-7D26-43B2-B29A-DC855FC8E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6" y="431323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4088" name="Oval 56">
            <a:extLst>
              <a:ext uri="{FF2B5EF4-FFF2-40B4-BE49-F238E27FC236}">
                <a16:creationId xmlns:a16="http://schemas.microsoft.com/office/drawing/2014/main" id="{53272101-42DC-4B0C-835F-11B3960DC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6" y="452913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4089" name="Oval 57">
            <a:extLst>
              <a:ext uri="{FF2B5EF4-FFF2-40B4-BE49-F238E27FC236}">
                <a16:creationId xmlns:a16="http://schemas.microsoft.com/office/drawing/2014/main" id="{F63FE8F0-F7C2-42A5-B8E1-35F1C178B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1" y="4529139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4090" name="Oval 58">
            <a:extLst>
              <a:ext uri="{FF2B5EF4-FFF2-40B4-BE49-F238E27FC236}">
                <a16:creationId xmlns:a16="http://schemas.microsoft.com/office/drawing/2014/main" id="{AC1D40D3-146B-4660-80C0-A329AE931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1" y="4313239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4091" name="Oval 59">
            <a:extLst>
              <a:ext uri="{FF2B5EF4-FFF2-40B4-BE49-F238E27FC236}">
                <a16:creationId xmlns:a16="http://schemas.microsoft.com/office/drawing/2014/main" id="{3B96A6E4-869C-4B13-A79E-E02AB10D0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6" y="4529139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4092" name="Oval 60">
            <a:extLst>
              <a:ext uri="{FF2B5EF4-FFF2-40B4-BE49-F238E27FC236}">
                <a16:creationId xmlns:a16="http://schemas.microsoft.com/office/drawing/2014/main" id="{AA03C539-6A21-42AC-A62E-B5459D5F9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6" y="4313239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6341" name="Line 62">
            <a:extLst>
              <a:ext uri="{FF2B5EF4-FFF2-40B4-BE49-F238E27FC236}">
                <a16:creationId xmlns:a16="http://schemas.microsoft.com/office/drawing/2014/main" id="{C741E57A-2657-483B-B5C5-D96DA118B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4386263"/>
            <a:ext cx="809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96" name="Line 64">
            <a:extLst>
              <a:ext uri="{FF2B5EF4-FFF2-40B4-BE49-F238E27FC236}">
                <a16:creationId xmlns:a16="http://schemas.microsoft.com/office/drawing/2014/main" id="{83E1FCCA-8A4C-4489-AA5C-BFA05B683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4414" y="4314825"/>
            <a:ext cx="239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97" name="Line 65">
            <a:extLst>
              <a:ext uri="{FF2B5EF4-FFF2-40B4-BE49-F238E27FC236}">
                <a16:creationId xmlns:a16="http://schemas.microsoft.com/office/drawing/2014/main" id="{F345959D-331A-4A25-AEC0-B4E4F7C19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4241800"/>
            <a:ext cx="239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98" name="Line 66">
            <a:extLst>
              <a:ext uri="{FF2B5EF4-FFF2-40B4-BE49-F238E27FC236}">
                <a16:creationId xmlns:a16="http://schemas.microsoft.com/office/drawing/2014/main" id="{0E7B3EED-300C-4760-A531-924883B78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4168775"/>
            <a:ext cx="239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99" name="Line 67">
            <a:extLst>
              <a:ext uri="{FF2B5EF4-FFF2-40B4-BE49-F238E27FC236}">
                <a16:creationId xmlns:a16="http://schemas.microsoft.com/office/drawing/2014/main" id="{36E57F38-69F0-4E2A-BFE0-5CFAC52E8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1" y="4097338"/>
            <a:ext cx="239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46" name="Line 68">
            <a:hlinkClick r:id="" action="ppaction://noaction"/>
            <a:extLst>
              <a:ext uri="{FF2B5EF4-FFF2-40B4-BE49-F238E27FC236}">
                <a16:creationId xmlns:a16="http://schemas.microsoft.com/office/drawing/2014/main" id="{75E502EC-E6A0-4BAA-AD9C-1F5131880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5377" y="4384675"/>
            <a:ext cx="2381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08" name="Line 76">
            <a:extLst>
              <a:ext uri="{FF2B5EF4-FFF2-40B4-BE49-F238E27FC236}">
                <a16:creationId xmlns:a16="http://schemas.microsoft.com/office/drawing/2014/main" id="{42E43B0E-2F6D-46A3-804A-03D5F3A99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7" y="4365625"/>
            <a:ext cx="1508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09" name="Line 77">
            <a:extLst>
              <a:ext uri="{FF2B5EF4-FFF2-40B4-BE49-F238E27FC236}">
                <a16:creationId xmlns:a16="http://schemas.microsoft.com/office/drawing/2014/main" id="{70C16F22-3BDF-4122-8B4C-7C695D5AD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1" y="4365625"/>
            <a:ext cx="1509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10" name="Line 78">
            <a:extLst>
              <a:ext uri="{FF2B5EF4-FFF2-40B4-BE49-F238E27FC236}">
                <a16:creationId xmlns:a16="http://schemas.microsoft.com/office/drawing/2014/main" id="{E5C18E1F-98ED-45BC-8B1F-29B889CB9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3213" y="4365625"/>
            <a:ext cx="1506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11" name="Line 79">
            <a:extLst>
              <a:ext uri="{FF2B5EF4-FFF2-40B4-BE49-F238E27FC236}">
                <a16:creationId xmlns:a16="http://schemas.microsoft.com/office/drawing/2014/main" id="{1CFD52FB-128E-46FB-81B4-CA29722D4A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3501" y="3736975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12" name="Line 80">
            <a:extLst>
              <a:ext uri="{FF2B5EF4-FFF2-40B4-BE49-F238E27FC236}">
                <a16:creationId xmlns:a16="http://schemas.microsoft.com/office/drawing/2014/main" id="{A9DE3B36-B76A-49A3-AEE5-A875997DB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3213" y="3736975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4113" name="AutoShape 81">
            <a:extLst>
              <a:ext uri="{FF2B5EF4-FFF2-40B4-BE49-F238E27FC236}">
                <a16:creationId xmlns:a16="http://schemas.microsoft.com/office/drawing/2014/main" id="{1539AEA0-367E-4738-AA6D-4DFAEDBD445B}"/>
              </a:ext>
            </a:extLst>
          </p:cNvPr>
          <p:cNvCxnSpPr>
            <a:cxnSpLocks noChangeShapeType="1"/>
            <a:stCxn id="44117" idx="0"/>
            <a:endCxn id="56322" idx="3"/>
          </p:cNvCxnSpPr>
          <p:nvPr/>
        </p:nvCxnSpPr>
        <p:spPr bwMode="auto">
          <a:xfrm rot="16200000" flipH="1">
            <a:off x="8834438" y="3690938"/>
            <a:ext cx="1588" cy="1350962"/>
          </a:xfrm>
          <a:prstGeom prst="curvedConnector4">
            <a:avLst>
              <a:gd name="adj1" fmla="val 16100000"/>
              <a:gd name="adj2" fmla="val 92949"/>
            </a:avLst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93" name="Oval 61">
            <a:extLst>
              <a:ext uri="{FF2B5EF4-FFF2-40B4-BE49-F238E27FC236}">
                <a16:creationId xmlns:a16="http://schemas.microsoft.com/office/drawing/2014/main" id="{5E0961B0-57F7-411D-B066-54EC4966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313239"/>
            <a:ext cx="158750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6354" name="Text Box 50">
            <a:extLst>
              <a:ext uri="{FF2B5EF4-FFF2-40B4-BE49-F238E27FC236}">
                <a16:creationId xmlns:a16="http://schemas.microsoft.com/office/drawing/2014/main" id="{70F7222C-B788-45E2-A4DF-9432FC585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838" y="3195638"/>
            <a:ext cx="712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60m</a:t>
            </a:r>
          </a:p>
        </p:txBody>
      </p:sp>
      <p:sp>
        <p:nvSpPr>
          <p:cNvPr id="56355" name="Rectangle 63">
            <a:extLst>
              <a:ext uri="{FF2B5EF4-FFF2-40B4-BE49-F238E27FC236}">
                <a16:creationId xmlns:a16="http://schemas.microsoft.com/office/drawing/2014/main" id="{B0AAF245-6E04-4E58-8CC8-F7C46F47B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B058B654-2399-4692-892D-730B620B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9" y="3484564"/>
            <a:ext cx="531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15m</a:t>
            </a:r>
          </a:p>
        </p:txBody>
      </p:sp>
      <p:sp>
        <p:nvSpPr>
          <p:cNvPr id="44117" name="Line 85">
            <a:extLst>
              <a:ext uri="{FF2B5EF4-FFF2-40B4-BE49-F238E27FC236}">
                <a16:creationId xmlns:a16="http://schemas.microsoft.com/office/drawing/2014/main" id="{84D1F994-3F86-4501-A0D0-A7285E377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9751" y="3717925"/>
            <a:ext cx="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7073B471-778A-4304-A561-DDBE4811A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4" y="3484564"/>
            <a:ext cx="531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30m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B5E9629B-1137-4197-AE63-61DE93038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9" y="3484564"/>
            <a:ext cx="531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45m</a:t>
            </a:r>
          </a:p>
        </p:txBody>
      </p:sp>
      <p:sp>
        <p:nvSpPr>
          <p:cNvPr id="44182" name="Oval 150">
            <a:extLst>
              <a:ext uri="{FF2B5EF4-FFF2-40B4-BE49-F238E27FC236}">
                <a16:creationId xmlns:a16="http://schemas.microsoft.com/office/drawing/2014/main" id="{E631C438-D059-44F0-8A6D-44556F935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13" y="4314826"/>
            <a:ext cx="158750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4180" name="Oval 148">
            <a:extLst>
              <a:ext uri="{FF2B5EF4-FFF2-40B4-BE49-F238E27FC236}">
                <a16:creationId xmlns:a16="http://schemas.microsoft.com/office/drawing/2014/main" id="{1FB5CEAC-3B34-4505-AC68-3CF039DF8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5014914"/>
            <a:ext cx="158750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4187" name="Oval 155">
            <a:extLst>
              <a:ext uri="{FF2B5EF4-FFF2-40B4-BE49-F238E27FC236}">
                <a16:creationId xmlns:a16="http://schemas.microsoft.com/office/drawing/2014/main" id="{7E65BA69-3E82-405D-AE96-4839A4ED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6" y="429418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188" name="Oval 156">
            <a:extLst>
              <a:ext uri="{FF2B5EF4-FFF2-40B4-BE49-F238E27FC236}">
                <a16:creationId xmlns:a16="http://schemas.microsoft.com/office/drawing/2014/main" id="{05706CDC-E949-49AA-8AD1-3ECDD72B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429418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4189" name="Oval 157">
            <a:extLst>
              <a:ext uri="{FF2B5EF4-FFF2-40B4-BE49-F238E27FC236}">
                <a16:creationId xmlns:a16="http://schemas.microsoft.com/office/drawing/2014/main" id="{9822066B-2BF3-4D9A-92B8-A2320624D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4294189"/>
            <a:ext cx="160338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4190" name="Oval 158">
            <a:extLst>
              <a:ext uri="{FF2B5EF4-FFF2-40B4-BE49-F238E27FC236}">
                <a16:creationId xmlns:a16="http://schemas.microsoft.com/office/drawing/2014/main" id="{640F8058-4500-4699-B809-2D4A8C35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4294189"/>
            <a:ext cx="1587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4197" name="Oval 165">
            <a:extLst>
              <a:ext uri="{FF2B5EF4-FFF2-40B4-BE49-F238E27FC236}">
                <a16:creationId xmlns:a16="http://schemas.microsoft.com/office/drawing/2014/main" id="{FD24F086-3080-44C7-B57E-007962120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2" y="4510089"/>
            <a:ext cx="160337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4198" name="Oval 166">
            <a:extLst>
              <a:ext uri="{FF2B5EF4-FFF2-40B4-BE49-F238E27FC236}">
                <a16:creationId xmlns:a16="http://schemas.microsoft.com/office/drawing/2014/main" id="{7566FADC-F2FC-4F3A-A29F-1458C48F0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4292601"/>
            <a:ext cx="160338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4200" name="Oval 168">
            <a:extLst>
              <a:ext uri="{FF2B5EF4-FFF2-40B4-BE49-F238E27FC236}">
                <a16:creationId xmlns:a16="http://schemas.microsoft.com/office/drawing/2014/main" id="{6E6E02F6-C687-480F-BBDF-9647E522C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1" y="4149726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4201" name="Oval 169">
            <a:extLst>
              <a:ext uri="{FF2B5EF4-FFF2-40B4-BE49-F238E27FC236}">
                <a16:creationId xmlns:a16="http://schemas.microsoft.com/office/drawing/2014/main" id="{C1F7C854-0363-4B4D-913E-5EC285FBC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7" y="4294189"/>
            <a:ext cx="160337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4202" name="Oval 170">
            <a:extLst>
              <a:ext uri="{FF2B5EF4-FFF2-40B4-BE49-F238E27FC236}">
                <a16:creationId xmlns:a16="http://schemas.microsoft.com/office/drawing/2014/main" id="{60FED03C-9F2F-44C6-858F-851527B38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1" y="4076701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4203" name="Oval 171">
            <a:extLst>
              <a:ext uri="{FF2B5EF4-FFF2-40B4-BE49-F238E27FC236}">
                <a16:creationId xmlns:a16="http://schemas.microsoft.com/office/drawing/2014/main" id="{AB7EE9C7-DFA1-43DB-A2B1-E35E35207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1" y="4292601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4204" name="Oval 172">
            <a:extLst>
              <a:ext uri="{FF2B5EF4-FFF2-40B4-BE49-F238E27FC236}">
                <a16:creationId xmlns:a16="http://schemas.microsoft.com/office/drawing/2014/main" id="{37D04733-E700-427D-A75F-C6139BF5F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1" y="4006851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4205" name="Oval 173">
            <a:extLst>
              <a:ext uri="{FF2B5EF4-FFF2-40B4-BE49-F238E27FC236}">
                <a16:creationId xmlns:a16="http://schemas.microsoft.com/office/drawing/2014/main" id="{100E6F20-9AEE-4822-B0B8-C409CE268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6" y="4294189"/>
            <a:ext cx="158750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2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56374" name="Rectangle 47">
            <a:hlinkClick r:id="" action="ppaction://noaction"/>
            <a:extLst>
              <a:ext uri="{FF2B5EF4-FFF2-40B4-BE49-F238E27FC236}">
                <a16:creationId xmlns:a16="http://schemas.microsoft.com/office/drawing/2014/main" id="{D5692B97-0F07-43D5-90D5-D1602F91E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9" y="4292601"/>
            <a:ext cx="555625" cy="14446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6375" name="Oval 174">
            <a:hlinkClick r:id="" action="ppaction://noaction"/>
            <a:extLst>
              <a:ext uri="{FF2B5EF4-FFF2-40B4-BE49-F238E27FC236}">
                <a16:creationId xmlns:a16="http://schemas.microsoft.com/office/drawing/2014/main" id="{C90B3BB5-BAC9-4242-8AAB-A810E2D64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6" y="2276476"/>
            <a:ext cx="398462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6376" name="Oval 175">
            <a:hlinkClick r:id="" action="ppaction://noaction"/>
            <a:extLst>
              <a:ext uri="{FF2B5EF4-FFF2-40B4-BE49-F238E27FC236}">
                <a16:creationId xmlns:a16="http://schemas.microsoft.com/office/drawing/2014/main" id="{BF6E335B-777A-46D6-9EFE-DBB76F33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2276476"/>
            <a:ext cx="396875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6377" name="Oval 176">
            <a:hlinkClick r:id="" action="ppaction://noaction"/>
            <a:extLst>
              <a:ext uri="{FF2B5EF4-FFF2-40B4-BE49-F238E27FC236}">
                <a16:creationId xmlns:a16="http://schemas.microsoft.com/office/drawing/2014/main" id="{C696857C-4810-41B6-BB08-2CD4417B7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3552" y="2257426"/>
            <a:ext cx="396875" cy="379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56378" name="Oval 177">
            <a:hlinkClick r:id="" action="ppaction://noaction"/>
            <a:extLst>
              <a:ext uri="{FF2B5EF4-FFF2-40B4-BE49-F238E27FC236}">
                <a16:creationId xmlns:a16="http://schemas.microsoft.com/office/drawing/2014/main" id="{88C159E1-B61B-45C9-AE4F-4F7ECDA89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6" y="2257426"/>
            <a:ext cx="398462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6379" name="Oval 178">
            <a:hlinkClick r:id="" action="ppaction://noaction"/>
            <a:extLst>
              <a:ext uri="{FF2B5EF4-FFF2-40B4-BE49-F238E27FC236}">
                <a16:creationId xmlns:a16="http://schemas.microsoft.com/office/drawing/2014/main" id="{B716F7B5-10F4-4664-90EF-04FE061B8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4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80" name="Oval 179">
            <a:hlinkClick r:id="" action="ppaction://noaction"/>
            <a:extLst>
              <a:ext uri="{FF2B5EF4-FFF2-40B4-BE49-F238E27FC236}">
                <a16:creationId xmlns:a16="http://schemas.microsoft.com/office/drawing/2014/main" id="{853F150E-FC6C-4F2B-A383-18EFF296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4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381" name="Oval 180">
            <a:hlinkClick r:id="" action="ppaction://noaction"/>
            <a:extLst>
              <a:ext uri="{FF2B5EF4-FFF2-40B4-BE49-F238E27FC236}">
                <a16:creationId xmlns:a16="http://schemas.microsoft.com/office/drawing/2014/main" id="{FBF392D8-5AC6-4DE4-B9CE-67CC098D5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4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382" name="Oval 181">
            <a:hlinkClick r:id="" action="ppaction://noaction"/>
            <a:extLst>
              <a:ext uri="{FF2B5EF4-FFF2-40B4-BE49-F238E27FC236}">
                <a16:creationId xmlns:a16="http://schemas.microsoft.com/office/drawing/2014/main" id="{D3CD49DE-0B27-4F93-9FC1-DC69F4B5A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4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6383" name="Oval 182">
            <a:hlinkClick r:id="" action="ppaction://noaction"/>
            <a:extLst>
              <a:ext uri="{FF2B5EF4-FFF2-40B4-BE49-F238E27FC236}">
                <a16:creationId xmlns:a16="http://schemas.microsoft.com/office/drawing/2014/main" id="{1331BFA3-8965-4F95-A20C-3D05B25F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6" y="2276476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6384" name="Oval 183">
            <a:hlinkClick r:id="" action="ppaction://noaction"/>
            <a:extLst>
              <a:ext uri="{FF2B5EF4-FFF2-40B4-BE49-F238E27FC236}">
                <a16:creationId xmlns:a16="http://schemas.microsoft.com/office/drawing/2014/main" id="{2D397677-A29B-4E72-B7E2-A28A9A95F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4" y="2276476"/>
            <a:ext cx="3984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6385" name="AutoShape 18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437EAF6-FDA7-4286-8FB1-750ADA16F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6386" name="AutoShape 18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1568A28-6EAC-48B0-8F12-E16A06574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5519738"/>
            <a:ext cx="300037" cy="354012"/>
          </a:xfrm>
          <a:prstGeom prst="actionButtonBackPreviou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6387" name="Text Box 186">
            <a:hlinkClick r:id="" action="ppaction://noaction"/>
            <a:extLst>
              <a:ext uri="{FF2B5EF4-FFF2-40B4-BE49-F238E27FC236}">
                <a16:creationId xmlns:a16="http://schemas.microsoft.com/office/drawing/2014/main" id="{A87A8ACD-4B09-41A0-9707-9CCFB60A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5734051"/>
            <a:ext cx="4176713" cy="6191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AT" altLang="de-DE" b="1">
                <a:solidFill>
                  <a:srgbClr val="000000"/>
                </a:solidFill>
              </a:rPr>
              <a:t>Richtiges überwinden der Hindernisse</a:t>
            </a:r>
          </a:p>
        </p:txBody>
      </p:sp>
      <p:cxnSp>
        <p:nvCxnSpPr>
          <p:cNvPr id="56388" name="Gerade Verbindung 67">
            <a:extLst>
              <a:ext uri="{FF2B5EF4-FFF2-40B4-BE49-F238E27FC236}">
                <a16:creationId xmlns:a16="http://schemas.microsoft.com/office/drawing/2014/main" id="{94C924FD-D2D5-48BE-B976-B75C977ABD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97251" y="3932239"/>
            <a:ext cx="0" cy="8651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89" name="Line 10">
            <a:extLst>
              <a:ext uri="{FF2B5EF4-FFF2-40B4-BE49-F238E27FC236}">
                <a16:creationId xmlns:a16="http://schemas.microsoft.com/office/drawing/2014/main" id="{59E704F1-0F56-48B7-A169-5A2543674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4797426"/>
            <a:ext cx="0" cy="434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90" name="Text Box 21">
            <a:extLst>
              <a:ext uri="{FF2B5EF4-FFF2-40B4-BE49-F238E27FC236}">
                <a16:creationId xmlns:a16="http://schemas.microsoft.com/office/drawing/2014/main" id="{AF7DB56A-4E61-4C42-A677-8D2690BF1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5229226"/>
            <a:ext cx="641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400">
                <a:solidFill>
                  <a:srgbClr val="000000"/>
                </a:solidFill>
              </a:rPr>
              <a:t>-0,5m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4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4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4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4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4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4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4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4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3000"/>
                                        <p:tgtEl>
                                          <p:spTgt spid="44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44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44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44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20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4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4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3000"/>
                                        <p:tgtEl>
                                          <p:spTgt spid="4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4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3000" fill="hold"/>
                                        <p:tgtEl>
                                          <p:spTgt spid="4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4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3000"/>
                                        <p:tgtEl>
                                          <p:spTgt spid="4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4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3000" fill="hold"/>
                                        <p:tgtEl>
                                          <p:spTgt spid="4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4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xit" presetSubtype="2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3000"/>
                                        <p:tgtEl>
                                          <p:spTgt spid="4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3000"/>
                                        <p:tgtEl>
                                          <p:spTgt spid="4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4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3000"/>
                                        <p:tgtEl>
                                          <p:spTgt spid="4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4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3000"/>
                                        <p:tgtEl>
                                          <p:spTgt spid="4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3000" fill="hold"/>
                                        <p:tgtEl>
                                          <p:spTgt spid="4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3000" fill="hold"/>
                                        <p:tgtEl>
                                          <p:spTgt spid="4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4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2200"/>
                                        <p:tgtEl>
                                          <p:spTgt spid="4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2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2000"/>
                                        <p:tgtEl>
                                          <p:spTgt spid="4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4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3000"/>
                                        <p:tgtEl>
                                          <p:spTgt spid="4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3000"/>
                                        <p:tgtEl>
                                          <p:spTgt spid="4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2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300"/>
                                        <p:tgtEl>
                                          <p:spTgt spid="4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300"/>
                                        <p:tgtEl>
                                          <p:spTgt spid="4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4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800"/>
                                        <p:tgtEl>
                                          <p:spTgt spid="4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8" grpId="0" animBg="1"/>
      <p:bldP spid="44058" grpId="1" animBg="1"/>
      <p:bldP spid="44085" grpId="0" animBg="1"/>
      <p:bldP spid="44085" grpId="1" animBg="1"/>
      <p:bldP spid="44086" grpId="0" animBg="1"/>
      <p:bldP spid="44086" grpId="1" animBg="1"/>
      <p:bldP spid="44087" grpId="0" animBg="1"/>
      <p:bldP spid="44087" grpId="1" animBg="1"/>
      <p:bldP spid="44088" grpId="0" animBg="1"/>
      <p:bldP spid="44088" grpId="1" animBg="1"/>
      <p:bldP spid="44089" grpId="0" animBg="1"/>
      <p:bldP spid="44089" grpId="1" animBg="1"/>
      <p:bldP spid="44090" grpId="0" animBg="1"/>
      <p:bldP spid="44090" grpId="1" animBg="1"/>
      <p:bldP spid="44091" grpId="0" animBg="1"/>
      <p:bldP spid="44091" grpId="1" animBg="1"/>
      <p:bldP spid="44092" grpId="0" animBg="1"/>
      <p:bldP spid="44092" grpId="1" animBg="1"/>
      <p:bldP spid="44093" grpId="0" animBg="1"/>
      <p:bldP spid="44093" grpId="1" animBg="1"/>
      <p:bldP spid="44114" grpId="0"/>
      <p:bldP spid="44115" grpId="0"/>
      <p:bldP spid="44116" grpId="0"/>
      <p:bldP spid="44182" grpId="0" animBg="1"/>
      <p:bldP spid="44182" grpId="1" animBg="1"/>
      <p:bldP spid="44180" grpId="0" animBg="1"/>
      <p:bldP spid="44180" grpId="1" animBg="1"/>
      <p:bldP spid="44187" grpId="0" animBg="1"/>
      <p:bldP spid="44187" grpId="1" animBg="1"/>
      <p:bldP spid="44188" grpId="0" animBg="1"/>
      <p:bldP spid="44188" grpId="1" animBg="1"/>
      <p:bldP spid="44189" grpId="0" animBg="1"/>
      <p:bldP spid="44189" grpId="1" animBg="1"/>
      <p:bldP spid="44190" grpId="0" animBg="1"/>
      <p:bldP spid="44190" grpId="1" animBg="1"/>
      <p:bldP spid="44197" grpId="0" animBg="1"/>
      <p:bldP spid="44197" grpId="1" animBg="1"/>
      <p:bldP spid="44198" grpId="0" animBg="1"/>
      <p:bldP spid="44198" grpId="1" animBg="1"/>
      <p:bldP spid="44200" grpId="0" animBg="1"/>
      <p:bldP spid="44200" grpId="1" animBg="1"/>
      <p:bldP spid="44201" grpId="0" animBg="1"/>
      <p:bldP spid="44201" grpId="1" animBg="1"/>
      <p:bldP spid="44202" grpId="0" animBg="1"/>
      <p:bldP spid="44202" grpId="1" animBg="1"/>
      <p:bldP spid="44203" grpId="0" animBg="1"/>
      <p:bldP spid="44203" grpId="1" animBg="1"/>
      <p:bldP spid="44204" grpId="0" animBg="1"/>
      <p:bldP spid="44204" grpId="1" animBg="1"/>
      <p:bldP spid="44205" grpId="0" animBg="1"/>
      <p:bldP spid="4420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104">
            <a:extLst>
              <a:ext uri="{FF2B5EF4-FFF2-40B4-BE49-F238E27FC236}">
                <a16:creationId xmlns:a16="http://schemas.microsoft.com/office/drawing/2014/main" id="{07044B24-B623-4D2D-99CB-E9BB4618F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365625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838B21FF-1EA5-408F-B691-60121386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Arbeiten der Gruppe in Bahnabschnitt II:</a:t>
            </a:r>
          </a:p>
        </p:txBody>
      </p:sp>
      <p:sp>
        <p:nvSpPr>
          <p:cNvPr id="58372" name="Rectangle 5">
            <a:extLst>
              <a:ext uri="{FF2B5EF4-FFF2-40B4-BE49-F238E27FC236}">
                <a16:creationId xmlns:a16="http://schemas.microsoft.com/office/drawing/2014/main" id="{6A49688D-A93B-4E93-9216-E6ED27DF6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58373" name="Rectangle 35">
            <a:extLst>
              <a:ext uri="{FF2B5EF4-FFF2-40B4-BE49-F238E27FC236}">
                <a16:creationId xmlns:a16="http://schemas.microsoft.com/office/drawing/2014/main" id="{E01A0802-2F97-4F5A-9C15-4D866BAE4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8374" name="Rectangle 55">
            <a:extLst>
              <a:ext uri="{FF2B5EF4-FFF2-40B4-BE49-F238E27FC236}">
                <a16:creationId xmlns:a16="http://schemas.microsoft.com/office/drawing/2014/main" id="{B961A72D-A56D-4E1F-834C-336B3DD6A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2" y="3841751"/>
            <a:ext cx="1984375" cy="18002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8375" name="Oval 60">
            <a:extLst>
              <a:ext uri="{FF2B5EF4-FFF2-40B4-BE49-F238E27FC236}">
                <a16:creationId xmlns:a16="http://schemas.microsoft.com/office/drawing/2014/main" id="{70AD8309-7A24-4788-A5A5-1AE981659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2" y="405765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endParaRPr lang="de-AT" altLang="de-DE" sz="1600" b="1">
              <a:solidFill>
                <a:srgbClr val="000000"/>
              </a:solidFill>
            </a:endParaRPr>
          </a:p>
        </p:txBody>
      </p:sp>
      <p:sp>
        <p:nvSpPr>
          <p:cNvPr id="58376" name="Oval 61">
            <a:extLst>
              <a:ext uri="{FF2B5EF4-FFF2-40B4-BE49-F238E27FC236}">
                <a16:creationId xmlns:a16="http://schemas.microsoft.com/office/drawing/2014/main" id="{672C6B8F-2FEF-41F2-9361-27916D12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2" y="5067300"/>
            <a:ext cx="319087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endParaRPr lang="de-AT" altLang="de-DE" sz="1600" b="1">
              <a:solidFill>
                <a:srgbClr val="000000"/>
              </a:solidFill>
            </a:endParaRPr>
          </a:p>
        </p:txBody>
      </p:sp>
      <p:sp>
        <p:nvSpPr>
          <p:cNvPr id="58377" name="Oval 62">
            <a:extLst>
              <a:ext uri="{FF2B5EF4-FFF2-40B4-BE49-F238E27FC236}">
                <a16:creationId xmlns:a16="http://schemas.microsoft.com/office/drawing/2014/main" id="{730C6728-A82A-4DBB-978E-BBC7C6AAB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4" y="3841751"/>
            <a:ext cx="1571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endParaRPr lang="de-AT" altLang="de-DE" sz="1600" b="1">
              <a:solidFill>
                <a:srgbClr val="000000"/>
              </a:solidFill>
            </a:endParaRPr>
          </a:p>
        </p:txBody>
      </p:sp>
      <p:sp>
        <p:nvSpPr>
          <p:cNvPr id="58378" name="Oval 63">
            <a:extLst>
              <a:ext uri="{FF2B5EF4-FFF2-40B4-BE49-F238E27FC236}">
                <a16:creationId xmlns:a16="http://schemas.microsoft.com/office/drawing/2014/main" id="{CE9F544E-873B-4808-9825-2A08A854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4" y="5497513"/>
            <a:ext cx="1571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endParaRPr lang="de-AT" altLang="de-DE" sz="1600" b="1">
              <a:solidFill>
                <a:srgbClr val="000000"/>
              </a:solidFill>
            </a:endParaRPr>
          </a:p>
        </p:txBody>
      </p:sp>
      <p:sp>
        <p:nvSpPr>
          <p:cNvPr id="58379" name="Line 64">
            <a:extLst>
              <a:ext uri="{FF2B5EF4-FFF2-40B4-BE49-F238E27FC236}">
                <a16:creationId xmlns:a16="http://schemas.microsoft.com/office/drawing/2014/main" id="{917B41D4-2D95-477B-AA59-4CCB3B36D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1288" y="3986213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80" name="Line 65">
            <a:extLst>
              <a:ext uri="{FF2B5EF4-FFF2-40B4-BE49-F238E27FC236}">
                <a16:creationId xmlns:a16="http://schemas.microsoft.com/office/drawing/2014/main" id="{46E30999-21FC-4A0D-ACEA-55484B43E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1288" y="5065713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81" name="Line 66">
            <a:extLst>
              <a:ext uri="{FF2B5EF4-FFF2-40B4-BE49-F238E27FC236}">
                <a16:creationId xmlns:a16="http://schemas.microsoft.com/office/drawing/2014/main" id="{61069764-09D8-4B6B-8706-BBCA3C275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5663" y="39862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82" name="Line 67">
            <a:extLst>
              <a:ext uri="{FF2B5EF4-FFF2-40B4-BE49-F238E27FC236}">
                <a16:creationId xmlns:a16="http://schemas.microsoft.com/office/drawing/2014/main" id="{5877DCBA-CAEC-4CEC-8FB4-14CA3EA36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2" y="3986213"/>
            <a:ext cx="160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83" name="Line 68">
            <a:extLst>
              <a:ext uri="{FF2B5EF4-FFF2-40B4-BE49-F238E27FC236}">
                <a16:creationId xmlns:a16="http://schemas.microsoft.com/office/drawing/2014/main" id="{4A2B5E3B-422A-445B-9A50-7F7E441F9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2" y="4346575"/>
            <a:ext cx="160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84" name="Rectangle 69">
            <a:extLst>
              <a:ext uri="{FF2B5EF4-FFF2-40B4-BE49-F238E27FC236}">
                <a16:creationId xmlns:a16="http://schemas.microsoft.com/office/drawing/2014/main" id="{955AE47C-3DDA-459F-8993-47F7BE809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4" y="4129089"/>
            <a:ext cx="79375" cy="730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8385" name="Line 70">
            <a:extLst>
              <a:ext uri="{FF2B5EF4-FFF2-40B4-BE49-F238E27FC236}">
                <a16:creationId xmlns:a16="http://schemas.microsoft.com/office/drawing/2014/main" id="{AF6C3D6E-688E-4BE5-A1C1-E5B6240ED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5663" y="506571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86" name="Line 71">
            <a:extLst>
              <a:ext uri="{FF2B5EF4-FFF2-40B4-BE49-F238E27FC236}">
                <a16:creationId xmlns:a16="http://schemas.microsoft.com/office/drawing/2014/main" id="{7FA5C4F4-6672-41CB-8A16-EC92A1F59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2" y="5065713"/>
            <a:ext cx="160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87" name="Line 72">
            <a:extLst>
              <a:ext uri="{FF2B5EF4-FFF2-40B4-BE49-F238E27FC236}">
                <a16:creationId xmlns:a16="http://schemas.microsoft.com/office/drawing/2014/main" id="{C4B23384-2FFD-4DCC-A3B6-7E8F5208F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2" y="5426075"/>
            <a:ext cx="160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88" name="Rectangle 73">
            <a:extLst>
              <a:ext uri="{FF2B5EF4-FFF2-40B4-BE49-F238E27FC236}">
                <a16:creationId xmlns:a16="http://schemas.microsoft.com/office/drawing/2014/main" id="{7A6DE669-E73E-4EA4-B74B-5EC7FD1D4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4" y="5208589"/>
            <a:ext cx="79375" cy="730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8389" name="Line 74">
            <a:extLst>
              <a:ext uri="{FF2B5EF4-FFF2-40B4-BE49-F238E27FC236}">
                <a16:creationId xmlns:a16="http://schemas.microsoft.com/office/drawing/2014/main" id="{5B92BC61-62C7-4AA8-8693-7DDC4D19E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1288" y="3265488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90" name="Line 75">
            <a:extLst>
              <a:ext uri="{FF2B5EF4-FFF2-40B4-BE49-F238E27FC236}">
                <a16:creationId xmlns:a16="http://schemas.microsoft.com/office/drawing/2014/main" id="{DED767DA-FF2B-471C-957C-1BE3B07A1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5663" y="3265488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91" name="Rectangle 76">
            <a:extLst>
              <a:ext uri="{FF2B5EF4-FFF2-40B4-BE49-F238E27FC236}">
                <a16:creationId xmlns:a16="http://schemas.microsoft.com/office/drawing/2014/main" id="{935A1934-AFC5-4B82-9E25-33DC83937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6" y="2905125"/>
            <a:ext cx="684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60m</a:t>
            </a:r>
          </a:p>
        </p:txBody>
      </p:sp>
      <p:sp>
        <p:nvSpPr>
          <p:cNvPr id="58392" name="Rectangle 77">
            <a:extLst>
              <a:ext uri="{FF2B5EF4-FFF2-40B4-BE49-F238E27FC236}">
                <a16:creationId xmlns:a16="http://schemas.microsoft.com/office/drawing/2014/main" id="{74D4A82F-9589-4766-9948-BA7E4380F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289" y="2905125"/>
            <a:ext cx="684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65m</a:t>
            </a:r>
          </a:p>
        </p:txBody>
      </p:sp>
      <p:sp>
        <p:nvSpPr>
          <p:cNvPr id="60496" name="Freeform 80">
            <a:extLst>
              <a:ext uri="{FF2B5EF4-FFF2-40B4-BE49-F238E27FC236}">
                <a16:creationId xmlns:a16="http://schemas.microsoft.com/office/drawing/2014/main" id="{D4F185B5-B171-4BE5-8C68-86C159176023}"/>
              </a:ext>
            </a:extLst>
          </p:cNvPr>
          <p:cNvSpPr>
            <a:spLocks/>
          </p:cNvSpPr>
          <p:nvPr/>
        </p:nvSpPr>
        <p:spPr bwMode="auto">
          <a:xfrm>
            <a:off x="5307013" y="4127501"/>
            <a:ext cx="1150938" cy="144463"/>
          </a:xfrm>
          <a:custGeom>
            <a:avLst/>
            <a:gdLst>
              <a:gd name="T0" fmla="*/ 0 w 658"/>
              <a:gd name="T1" fmla="*/ 2147483646 h 91"/>
              <a:gd name="T2" fmla="*/ 2147483646 w 658"/>
              <a:gd name="T3" fmla="*/ 2147483646 h 91"/>
              <a:gd name="T4" fmla="*/ 2147483646 w 658"/>
              <a:gd name="T5" fmla="*/ 2147483646 h 91"/>
              <a:gd name="T6" fmla="*/ 2147483646 w 658"/>
              <a:gd name="T7" fmla="*/ 2147483646 h 91"/>
              <a:gd name="T8" fmla="*/ 2147483646 w 658"/>
              <a:gd name="T9" fmla="*/ 2147483646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8" h="91">
                <a:moveTo>
                  <a:pt x="0" y="39"/>
                </a:moveTo>
                <a:cubicBezTo>
                  <a:pt x="59" y="48"/>
                  <a:pt x="107" y="77"/>
                  <a:pt x="165" y="91"/>
                </a:cubicBezTo>
                <a:cubicBezTo>
                  <a:pt x="252" y="89"/>
                  <a:pt x="339" y="90"/>
                  <a:pt x="426" y="84"/>
                </a:cubicBezTo>
                <a:cubicBezTo>
                  <a:pt x="471" y="81"/>
                  <a:pt x="526" y="52"/>
                  <a:pt x="569" y="39"/>
                </a:cubicBezTo>
                <a:cubicBezTo>
                  <a:pt x="594" y="0"/>
                  <a:pt x="610" y="9"/>
                  <a:pt x="658" y="9"/>
                </a:cubicBez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97" name="Freeform 81">
            <a:extLst>
              <a:ext uri="{FF2B5EF4-FFF2-40B4-BE49-F238E27FC236}">
                <a16:creationId xmlns:a16="http://schemas.microsoft.com/office/drawing/2014/main" id="{0224BFB7-20ED-456C-A621-8500875F9508}"/>
              </a:ext>
            </a:extLst>
          </p:cNvPr>
          <p:cNvSpPr>
            <a:spLocks/>
          </p:cNvSpPr>
          <p:nvPr/>
        </p:nvSpPr>
        <p:spPr bwMode="auto">
          <a:xfrm>
            <a:off x="5254627" y="5192713"/>
            <a:ext cx="1203325" cy="112712"/>
          </a:xfrm>
          <a:custGeom>
            <a:avLst/>
            <a:gdLst>
              <a:gd name="T0" fmla="*/ 0 w 688"/>
              <a:gd name="T1" fmla="*/ 2147483646 h 71"/>
              <a:gd name="T2" fmla="*/ 2147483646 w 688"/>
              <a:gd name="T3" fmla="*/ 2147483646 h 71"/>
              <a:gd name="T4" fmla="*/ 2147483646 w 688"/>
              <a:gd name="T5" fmla="*/ 2147483646 h 71"/>
              <a:gd name="T6" fmla="*/ 2147483646 w 688"/>
              <a:gd name="T7" fmla="*/ 2147483646 h 71"/>
              <a:gd name="T8" fmla="*/ 2147483646 w 688"/>
              <a:gd name="T9" fmla="*/ 2147483646 h 71"/>
              <a:gd name="T10" fmla="*/ 2147483646 w 688"/>
              <a:gd name="T11" fmla="*/ 2147483646 h 71"/>
              <a:gd name="T12" fmla="*/ 2147483646 w 688"/>
              <a:gd name="T13" fmla="*/ 2147483646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8" h="71">
                <a:moveTo>
                  <a:pt x="0" y="11"/>
                </a:moveTo>
                <a:cubicBezTo>
                  <a:pt x="100" y="3"/>
                  <a:pt x="93" y="0"/>
                  <a:pt x="202" y="11"/>
                </a:cubicBezTo>
                <a:cubicBezTo>
                  <a:pt x="255" y="17"/>
                  <a:pt x="219" y="32"/>
                  <a:pt x="292" y="49"/>
                </a:cubicBezTo>
                <a:cubicBezTo>
                  <a:pt x="362" y="65"/>
                  <a:pt x="332" y="58"/>
                  <a:pt x="382" y="71"/>
                </a:cubicBezTo>
                <a:cubicBezTo>
                  <a:pt x="417" y="68"/>
                  <a:pt x="452" y="69"/>
                  <a:pt x="486" y="63"/>
                </a:cubicBezTo>
                <a:cubicBezTo>
                  <a:pt x="512" y="59"/>
                  <a:pt x="533" y="28"/>
                  <a:pt x="561" y="26"/>
                </a:cubicBezTo>
                <a:cubicBezTo>
                  <a:pt x="603" y="24"/>
                  <a:pt x="646" y="26"/>
                  <a:pt x="688" y="2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99" name="Oval 83">
            <a:extLst>
              <a:ext uri="{FF2B5EF4-FFF2-40B4-BE49-F238E27FC236}">
                <a16:creationId xmlns:a16="http://schemas.microsoft.com/office/drawing/2014/main" id="{FA481BA2-7EAB-48CE-9BFC-DE20A978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6" y="3986213"/>
            <a:ext cx="398462" cy="379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500" name="Oval 84">
            <a:extLst>
              <a:ext uri="{FF2B5EF4-FFF2-40B4-BE49-F238E27FC236}">
                <a16:creationId xmlns:a16="http://schemas.microsoft.com/office/drawing/2014/main" id="{503E14D2-1A6B-43D7-9F6F-B57527703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6" y="5137151"/>
            <a:ext cx="398462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501" name="Oval 85">
            <a:extLst>
              <a:ext uri="{FF2B5EF4-FFF2-40B4-BE49-F238E27FC236}">
                <a16:creationId xmlns:a16="http://schemas.microsoft.com/office/drawing/2014/main" id="{E5AAEEC9-C885-42CF-ACF2-A939CC58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2" y="3986213"/>
            <a:ext cx="396875" cy="379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0502" name="Oval 86">
            <a:extLst>
              <a:ext uri="{FF2B5EF4-FFF2-40B4-BE49-F238E27FC236}">
                <a16:creationId xmlns:a16="http://schemas.microsoft.com/office/drawing/2014/main" id="{83890CE3-9EA8-4E6B-8273-56DB85130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2" y="5046663"/>
            <a:ext cx="396875" cy="379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0503" name="Oval 87">
            <a:extLst>
              <a:ext uri="{FF2B5EF4-FFF2-40B4-BE49-F238E27FC236}">
                <a16:creationId xmlns:a16="http://schemas.microsoft.com/office/drawing/2014/main" id="{EF0FABD7-CA0A-4837-A8FF-99C3A2FC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7" y="4778376"/>
            <a:ext cx="396875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0504" name="Oval 88">
            <a:extLst>
              <a:ext uri="{FF2B5EF4-FFF2-40B4-BE49-F238E27FC236}">
                <a16:creationId xmlns:a16="http://schemas.microsoft.com/office/drawing/2014/main" id="{C499F773-29C6-4AA9-ACA2-0DD56BB2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77" y="4778376"/>
            <a:ext cx="396875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0505" name="Oval 89">
            <a:extLst>
              <a:ext uri="{FF2B5EF4-FFF2-40B4-BE49-F238E27FC236}">
                <a16:creationId xmlns:a16="http://schemas.microsoft.com/office/drawing/2014/main" id="{1B8CA3CB-04B2-4405-8DA1-19DFC2E3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27" y="4778376"/>
            <a:ext cx="396875" cy="379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0506" name="Oval 90">
            <a:extLst>
              <a:ext uri="{FF2B5EF4-FFF2-40B4-BE49-F238E27FC236}">
                <a16:creationId xmlns:a16="http://schemas.microsoft.com/office/drawing/2014/main" id="{41AC111C-298F-47A6-B4C5-CEE8FFE6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76" y="4778376"/>
            <a:ext cx="398462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0507" name="Oval 91">
            <a:extLst>
              <a:ext uri="{FF2B5EF4-FFF2-40B4-BE49-F238E27FC236}">
                <a16:creationId xmlns:a16="http://schemas.microsoft.com/office/drawing/2014/main" id="{450242FD-9432-4B85-932B-36F77F66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7" y="5857876"/>
            <a:ext cx="396875" cy="3794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0508" name="Oval 92">
            <a:extLst>
              <a:ext uri="{FF2B5EF4-FFF2-40B4-BE49-F238E27FC236}">
                <a16:creationId xmlns:a16="http://schemas.microsoft.com/office/drawing/2014/main" id="{5ED9D5B4-E117-404D-958C-E0A3B544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6" y="4418013"/>
            <a:ext cx="398462" cy="379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509" name="Oval 93">
            <a:extLst>
              <a:ext uri="{FF2B5EF4-FFF2-40B4-BE49-F238E27FC236}">
                <a16:creationId xmlns:a16="http://schemas.microsoft.com/office/drawing/2014/main" id="{122D277B-B224-4B76-A9E9-CCA61160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2" y="4398963"/>
            <a:ext cx="396875" cy="379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0510" name="Line 94">
            <a:extLst>
              <a:ext uri="{FF2B5EF4-FFF2-40B4-BE49-F238E27FC236}">
                <a16:creationId xmlns:a16="http://schemas.microsoft.com/office/drawing/2014/main" id="{386EE6FC-67A1-4EB6-A973-7E999EB04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2877" y="5210175"/>
            <a:ext cx="714375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511" name="Line 95">
            <a:extLst>
              <a:ext uri="{FF2B5EF4-FFF2-40B4-BE49-F238E27FC236}">
                <a16:creationId xmlns:a16="http://schemas.microsoft.com/office/drawing/2014/main" id="{751FF86A-6D76-4933-85C3-530071344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2877" y="4129088"/>
            <a:ext cx="714375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514" name="Oval 98">
            <a:extLst>
              <a:ext uri="{FF2B5EF4-FFF2-40B4-BE49-F238E27FC236}">
                <a16:creationId xmlns:a16="http://schemas.microsoft.com/office/drawing/2014/main" id="{085B55C4-EE54-4C80-8AB9-9AF5173F4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6" y="4705351"/>
            <a:ext cx="398462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515" name="Oval 99">
            <a:extLst>
              <a:ext uri="{FF2B5EF4-FFF2-40B4-BE49-F238E27FC236}">
                <a16:creationId xmlns:a16="http://schemas.microsoft.com/office/drawing/2014/main" id="{0E065125-9A6A-4A6D-830B-448B9D28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2" y="4705351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8410" name="Oval 110">
            <a:hlinkClick r:id="" action="ppaction://noaction"/>
            <a:extLst>
              <a:ext uri="{FF2B5EF4-FFF2-40B4-BE49-F238E27FC236}">
                <a16:creationId xmlns:a16="http://schemas.microsoft.com/office/drawing/2014/main" id="{69417CA5-5830-4111-91A8-80DA58EAF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2276476"/>
            <a:ext cx="398463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8411" name="Oval 111">
            <a:hlinkClick r:id="" action="ppaction://noaction"/>
            <a:extLst>
              <a:ext uri="{FF2B5EF4-FFF2-40B4-BE49-F238E27FC236}">
                <a16:creationId xmlns:a16="http://schemas.microsoft.com/office/drawing/2014/main" id="{6FA7DE04-C93B-4BF2-B43E-ABC72E38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2" y="2276476"/>
            <a:ext cx="396875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8412" name="Oval 112">
            <a:hlinkClick r:id="" action="ppaction://noaction"/>
            <a:extLst>
              <a:ext uri="{FF2B5EF4-FFF2-40B4-BE49-F238E27FC236}">
                <a16:creationId xmlns:a16="http://schemas.microsoft.com/office/drawing/2014/main" id="{2A7B2B6B-CD51-43ED-A5BB-4E9D7560F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2257426"/>
            <a:ext cx="395288" cy="379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58413" name="Oval 113">
            <a:hlinkClick r:id="" action="ppaction://noaction"/>
            <a:extLst>
              <a:ext uri="{FF2B5EF4-FFF2-40B4-BE49-F238E27FC236}">
                <a16:creationId xmlns:a16="http://schemas.microsoft.com/office/drawing/2014/main" id="{17B8587A-DA4A-4636-A2AE-D6B823965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4" y="2257426"/>
            <a:ext cx="398463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8414" name="Oval 114">
            <a:hlinkClick r:id="" action="ppaction://noaction"/>
            <a:extLst>
              <a:ext uri="{FF2B5EF4-FFF2-40B4-BE49-F238E27FC236}">
                <a16:creationId xmlns:a16="http://schemas.microsoft.com/office/drawing/2014/main" id="{11727E8C-33A6-483A-8C91-E5941F5FB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8415" name="Oval 115">
            <a:hlinkClick r:id="" action="ppaction://noaction"/>
            <a:extLst>
              <a:ext uri="{FF2B5EF4-FFF2-40B4-BE49-F238E27FC236}">
                <a16:creationId xmlns:a16="http://schemas.microsoft.com/office/drawing/2014/main" id="{C7B9F1FA-9B0A-4ACF-8C6D-430C8FF67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8416" name="Oval 116">
            <a:hlinkClick r:id="" action="ppaction://noaction"/>
            <a:extLst>
              <a:ext uri="{FF2B5EF4-FFF2-40B4-BE49-F238E27FC236}">
                <a16:creationId xmlns:a16="http://schemas.microsoft.com/office/drawing/2014/main" id="{F024B434-76AF-4562-A225-F3191827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8417" name="Oval 117">
            <a:hlinkClick r:id="" action="ppaction://noaction"/>
            <a:extLst>
              <a:ext uri="{FF2B5EF4-FFF2-40B4-BE49-F238E27FC236}">
                <a16:creationId xmlns:a16="http://schemas.microsoft.com/office/drawing/2014/main" id="{82C378E0-5768-4AA3-83D2-4F8E6B23C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8418" name="Oval 119">
            <a:hlinkClick r:id="" action="ppaction://noaction"/>
            <a:extLst>
              <a:ext uri="{FF2B5EF4-FFF2-40B4-BE49-F238E27FC236}">
                <a16:creationId xmlns:a16="http://schemas.microsoft.com/office/drawing/2014/main" id="{04DEF9ED-76D9-4BA4-B763-6CEC3CC31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2" y="2276476"/>
            <a:ext cx="396875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8419" name="Line 104">
            <a:extLst>
              <a:ext uri="{FF2B5EF4-FFF2-40B4-BE49-F238E27FC236}">
                <a16:creationId xmlns:a16="http://schemas.microsoft.com/office/drawing/2014/main" id="{A6456581-050D-4AE8-B841-5ABAED518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365625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420" name="AutoShape 12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65113A4-8E41-4D2B-896A-263D37F95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58421" name="AutoShape 1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9388343-A8A5-41AE-B626-AA7F6ECC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5519738"/>
            <a:ext cx="300037" cy="354012"/>
          </a:xfrm>
          <a:prstGeom prst="actionButtonBackPreviou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0498" name="Oval 82">
            <a:extLst>
              <a:ext uri="{FF2B5EF4-FFF2-40B4-BE49-F238E27FC236}">
                <a16:creationId xmlns:a16="http://schemas.microsoft.com/office/drawing/2014/main" id="{5B366DFC-F35E-49EE-A114-11D94C4A9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7" y="4489451"/>
            <a:ext cx="396875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6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3000"/>
                                        <p:tgtEl>
                                          <p:spTgt spid="6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6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6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6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6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6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6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6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6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6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6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0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6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6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6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/>
                                        <p:tgtEl>
                                          <p:spTgt spid="6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6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6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60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6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/>
                                        <p:tgtEl>
                                          <p:spTgt spid="6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6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6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99" grpId="0" animBg="1"/>
      <p:bldP spid="60499" grpId="1" animBg="1"/>
      <p:bldP spid="60500" grpId="0" animBg="1"/>
      <p:bldP spid="60500" grpId="1" animBg="1"/>
      <p:bldP spid="60501" grpId="0" animBg="1"/>
      <p:bldP spid="60501" grpId="1" animBg="1"/>
      <p:bldP spid="60502" grpId="0" animBg="1"/>
      <p:bldP spid="60502" grpId="1" animBg="1"/>
      <p:bldP spid="60503" grpId="0" animBg="1"/>
      <p:bldP spid="60503" grpId="1" animBg="1"/>
      <p:bldP spid="60504" grpId="0" animBg="1"/>
      <p:bldP spid="60504" grpId="1" animBg="1"/>
      <p:bldP spid="60505" grpId="0" animBg="1"/>
      <p:bldP spid="60505" grpId="1" animBg="1"/>
      <p:bldP spid="60506" grpId="0" animBg="1"/>
      <p:bldP spid="60506" grpId="1" animBg="1"/>
      <p:bldP spid="60507" grpId="0" animBg="1"/>
      <p:bldP spid="60507" grpId="1" animBg="1"/>
      <p:bldP spid="60508" grpId="0" animBg="1"/>
      <p:bldP spid="60508" grpId="1" animBg="1"/>
      <p:bldP spid="60509" grpId="0" animBg="1"/>
      <p:bldP spid="60509" grpId="1" animBg="1"/>
      <p:bldP spid="60514" grpId="0" animBg="1"/>
      <p:bldP spid="60514" grpId="1" animBg="1"/>
      <p:bldP spid="60515" grpId="0" animBg="1"/>
      <p:bldP spid="60515" grpId="1" animBg="1"/>
      <p:bldP spid="60498" grpId="0" animBg="1"/>
      <p:bldP spid="6049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FAD521E-ACED-43D3-8927-7A278891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1628776"/>
            <a:ext cx="86550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it-IT" altLang="de-DE" sz="2800" b="1">
                <a:solidFill>
                  <a:srgbClr val="000000"/>
                </a:solidFill>
              </a:rPr>
              <a:t> Arbeiten der Gruppe in Bahnabschnitt III: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F1D1BC4-9FAF-4536-8A0F-D4CCC6AAC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1143000"/>
            <a:ext cx="9050338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de-DE" sz="3200" b="1">
                <a:solidFill>
                  <a:srgbClr val="0000FF"/>
                </a:solidFill>
              </a:rPr>
              <a:t>Feuerwehrhindernisübung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0B7248F8-FFD0-4A35-B09C-D3CE2545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113464"/>
            <a:ext cx="158750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0421" name="Rectangle 42">
            <a:extLst>
              <a:ext uri="{FF2B5EF4-FFF2-40B4-BE49-F238E27FC236}">
                <a16:creationId xmlns:a16="http://schemas.microsoft.com/office/drawing/2014/main" id="{1C704933-9BD3-4829-9277-CEFC56418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4005264"/>
            <a:ext cx="1984375" cy="18002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0422" name="Line 47">
            <a:extLst>
              <a:ext uri="{FF2B5EF4-FFF2-40B4-BE49-F238E27FC236}">
                <a16:creationId xmlns:a16="http://schemas.microsoft.com/office/drawing/2014/main" id="{83215CAF-5CE8-4779-9410-454429EA6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3429001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3" name="Line 48">
            <a:extLst>
              <a:ext uri="{FF2B5EF4-FFF2-40B4-BE49-F238E27FC236}">
                <a16:creationId xmlns:a16="http://schemas.microsoft.com/office/drawing/2014/main" id="{E0313B74-4ADC-46ED-8581-100C28E0A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8213" y="3429001"/>
            <a:ext cx="0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4" name="Rectangle 49">
            <a:extLst>
              <a:ext uri="{FF2B5EF4-FFF2-40B4-BE49-F238E27FC236}">
                <a16:creationId xmlns:a16="http://schemas.microsoft.com/office/drawing/2014/main" id="{8EADCE11-C48B-427F-B39F-A11C71249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6" y="3068638"/>
            <a:ext cx="6842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65m</a:t>
            </a:r>
          </a:p>
        </p:txBody>
      </p:sp>
      <p:sp>
        <p:nvSpPr>
          <p:cNvPr id="60425" name="Rectangle 50">
            <a:extLst>
              <a:ext uri="{FF2B5EF4-FFF2-40B4-BE49-F238E27FC236}">
                <a16:creationId xmlns:a16="http://schemas.microsoft.com/office/drawing/2014/main" id="{3943163F-2957-4369-B8AD-6B9FD9D53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4" y="3068638"/>
            <a:ext cx="684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de-DE">
                <a:solidFill>
                  <a:srgbClr val="000000"/>
                </a:solidFill>
              </a:rPr>
              <a:t>70m</a:t>
            </a:r>
          </a:p>
        </p:txBody>
      </p:sp>
      <p:sp>
        <p:nvSpPr>
          <p:cNvPr id="60426" name="Rectangle 51">
            <a:extLst>
              <a:ext uri="{FF2B5EF4-FFF2-40B4-BE49-F238E27FC236}">
                <a16:creationId xmlns:a16="http://schemas.microsoft.com/office/drawing/2014/main" id="{A4EB9F73-4C07-449B-826C-7DFA59765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4005264"/>
            <a:ext cx="395288" cy="720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0427" name="Rectangle 52">
            <a:extLst>
              <a:ext uri="{FF2B5EF4-FFF2-40B4-BE49-F238E27FC236}">
                <a16:creationId xmlns:a16="http://schemas.microsoft.com/office/drawing/2014/main" id="{500FCE05-8CB8-4CB4-8FAD-791594086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5084764"/>
            <a:ext cx="395288" cy="7207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0428" name="Rectangle 53">
            <a:extLst>
              <a:ext uri="{FF2B5EF4-FFF2-40B4-BE49-F238E27FC236}">
                <a16:creationId xmlns:a16="http://schemas.microsoft.com/office/drawing/2014/main" id="{E94ABB74-2C3A-469A-9841-5BDFCEDF8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7" y="4005263"/>
            <a:ext cx="636587" cy="2159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1500" name="Oval 60">
            <a:extLst>
              <a:ext uri="{FF2B5EF4-FFF2-40B4-BE49-F238E27FC236}">
                <a16:creationId xmlns:a16="http://schemas.microsoft.com/office/drawing/2014/main" id="{DCE8C1F8-52ED-4EF0-935B-7C1242F1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1" y="4724400"/>
            <a:ext cx="317500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501" name="Oval 61">
            <a:extLst>
              <a:ext uri="{FF2B5EF4-FFF2-40B4-BE49-F238E27FC236}">
                <a16:creationId xmlns:a16="http://schemas.microsoft.com/office/drawing/2014/main" id="{0DE01B50-0E17-4389-BD4A-8F44BAEF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2" y="47244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509" name="Oval 69">
            <a:extLst>
              <a:ext uri="{FF2B5EF4-FFF2-40B4-BE49-F238E27FC236}">
                <a16:creationId xmlns:a16="http://schemas.microsoft.com/office/drawing/2014/main" id="{C3A6E37B-DFCE-477F-87A0-0CDE3647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76" y="5949950"/>
            <a:ext cx="317500" cy="287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0432" name="Line 70">
            <a:extLst>
              <a:ext uri="{FF2B5EF4-FFF2-40B4-BE49-F238E27FC236}">
                <a16:creationId xmlns:a16="http://schemas.microsoft.com/office/drawing/2014/main" id="{49C02018-2BBE-4FAA-A7FB-2345B498A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4221163"/>
            <a:ext cx="0" cy="3603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33" name="Line 71">
            <a:extLst>
              <a:ext uri="{FF2B5EF4-FFF2-40B4-BE49-F238E27FC236}">
                <a16:creationId xmlns:a16="http://schemas.microsoft.com/office/drawing/2014/main" id="{CBB7FC8D-6225-47FA-B0D5-0322A80CB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76" y="4221163"/>
            <a:ext cx="1587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34" name="Line 72">
            <a:extLst>
              <a:ext uri="{FF2B5EF4-FFF2-40B4-BE49-F238E27FC236}">
                <a16:creationId xmlns:a16="http://schemas.microsoft.com/office/drawing/2014/main" id="{1D7166EB-ADD2-49E2-8749-12E76D53D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76" y="4581525"/>
            <a:ext cx="1587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35" name="Rectangle 73">
            <a:extLst>
              <a:ext uri="{FF2B5EF4-FFF2-40B4-BE49-F238E27FC236}">
                <a16:creationId xmlns:a16="http://schemas.microsoft.com/office/drawing/2014/main" id="{8B131AB0-D3A2-4446-A90E-5668C365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4364039"/>
            <a:ext cx="77788" cy="730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0436" name="Line 74">
            <a:extLst>
              <a:ext uri="{FF2B5EF4-FFF2-40B4-BE49-F238E27FC236}">
                <a16:creationId xmlns:a16="http://schemas.microsoft.com/office/drawing/2014/main" id="{6B17AF8E-8146-413D-B900-B6BC85EC8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5229226"/>
            <a:ext cx="0" cy="3603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37" name="Line 75">
            <a:extLst>
              <a:ext uri="{FF2B5EF4-FFF2-40B4-BE49-F238E27FC236}">
                <a16:creationId xmlns:a16="http://schemas.microsoft.com/office/drawing/2014/main" id="{EFA4C416-882B-4651-93B2-3A91E24D5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76" y="5229225"/>
            <a:ext cx="1587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38" name="Line 76">
            <a:extLst>
              <a:ext uri="{FF2B5EF4-FFF2-40B4-BE49-F238E27FC236}">
                <a16:creationId xmlns:a16="http://schemas.microsoft.com/office/drawing/2014/main" id="{29CF4586-2F59-4D7D-A812-9F2590AE2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2876" y="5589588"/>
            <a:ext cx="1587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39" name="Rectangle 77">
            <a:extLst>
              <a:ext uri="{FF2B5EF4-FFF2-40B4-BE49-F238E27FC236}">
                <a16:creationId xmlns:a16="http://schemas.microsoft.com/office/drawing/2014/main" id="{9088D5F7-AAE3-43E9-A535-CF762B0E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372101"/>
            <a:ext cx="77788" cy="730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1518" name="Oval 78">
            <a:extLst>
              <a:ext uri="{FF2B5EF4-FFF2-40B4-BE49-F238E27FC236}">
                <a16:creationId xmlns:a16="http://schemas.microsoft.com/office/drawing/2014/main" id="{AD10F6B2-FD2B-4C7E-954E-6D3A59100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7" y="42926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519" name="Oval 79">
            <a:extLst>
              <a:ext uri="{FF2B5EF4-FFF2-40B4-BE49-F238E27FC236}">
                <a16:creationId xmlns:a16="http://schemas.microsoft.com/office/drawing/2014/main" id="{616FFC69-14D5-4316-86AA-2EE4D534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2" y="4005264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520" name="Oval 80">
            <a:extLst>
              <a:ext uri="{FF2B5EF4-FFF2-40B4-BE49-F238E27FC236}">
                <a16:creationId xmlns:a16="http://schemas.microsoft.com/office/drawing/2014/main" id="{36EF6DD3-0AD6-4E44-8D08-038DCAB8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2" y="47244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524" name="Oval 84">
            <a:extLst>
              <a:ext uri="{FF2B5EF4-FFF2-40B4-BE49-F238E27FC236}">
                <a16:creationId xmlns:a16="http://schemas.microsoft.com/office/drawing/2014/main" id="{D16029A3-6243-49C9-AA0F-97DEF35B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4724401"/>
            <a:ext cx="31908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1530" name="Oval 90">
            <a:extLst>
              <a:ext uri="{FF2B5EF4-FFF2-40B4-BE49-F238E27FC236}">
                <a16:creationId xmlns:a16="http://schemas.microsoft.com/office/drawing/2014/main" id="{80C71886-2DEF-49DF-971F-766318729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7" y="42926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1531" name="Oval 91">
            <a:extLst>
              <a:ext uri="{FF2B5EF4-FFF2-40B4-BE49-F238E27FC236}">
                <a16:creationId xmlns:a16="http://schemas.microsoft.com/office/drawing/2014/main" id="{4FAB3144-7EE8-43FB-BBDF-5293056E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2" y="4148139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1532" name="Oval 92">
            <a:extLst>
              <a:ext uri="{FF2B5EF4-FFF2-40B4-BE49-F238E27FC236}">
                <a16:creationId xmlns:a16="http://schemas.microsoft.com/office/drawing/2014/main" id="{1C64A966-DE7C-424A-8B5B-0E7B5BD43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2" y="47244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1543" name="Oval 103">
            <a:extLst>
              <a:ext uri="{FF2B5EF4-FFF2-40B4-BE49-F238E27FC236}">
                <a16:creationId xmlns:a16="http://schemas.microsoft.com/office/drawing/2014/main" id="{2A63BD68-73EB-4732-8342-E59898029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4724401"/>
            <a:ext cx="31908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1544" name="Oval 104">
            <a:extLst>
              <a:ext uri="{FF2B5EF4-FFF2-40B4-BE49-F238E27FC236}">
                <a16:creationId xmlns:a16="http://schemas.microsoft.com/office/drawing/2014/main" id="{A3706319-FDDC-4D2F-9F4A-6ADC4146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7" y="42926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1545" name="Oval 105">
            <a:extLst>
              <a:ext uri="{FF2B5EF4-FFF2-40B4-BE49-F238E27FC236}">
                <a16:creationId xmlns:a16="http://schemas.microsoft.com/office/drawing/2014/main" id="{B5293F03-9D45-4C8E-B46F-297E82F6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2" y="42926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1546" name="Oval 106">
            <a:extLst>
              <a:ext uri="{FF2B5EF4-FFF2-40B4-BE49-F238E27FC236}">
                <a16:creationId xmlns:a16="http://schemas.microsoft.com/office/drawing/2014/main" id="{65C01B5A-EB5B-47C0-8C06-AD2C3387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2" y="47244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1563" name="Oval 123">
            <a:extLst>
              <a:ext uri="{FF2B5EF4-FFF2-40B4-BE49-F238E27FC236}">
                <a16:creationId xmlns:a16="http://schemas.microsoft.com/office/drawing/2014/main" id="{69CBBB82-5FDD-417B-96EA-88C121351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4724401"/>
            <a:ext cx="31908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564" name="Oval 124">
            <a:extLst>
              <a:ext uri="{FF2B5EF4-FFF2-40B4-BE49-F238E27FC236}">
                <a16:creationId xmlns:a16="http://schemas.microsoft.com/office/drawing/2014/main" id="{A6620167-B022-4078-8808-1A1EEF860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7" y="42926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565" name="Oval 125">
            <a:extLst>
              <a:ext uri="{FF2B5EF4-FFF2-40B4-BE49-F238E27FC236}">
                <a16:creationId xmlns:a16="http://schemas.microsoft.com/office/drawing/2014/main" id="{C16B5BD4-9AB4-42EF-832E-20817EADB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2" y="4437064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566" name="Oval 126">
            <a:extLst>
              <a:ext uri="{FF2B5EF4-FFF2-40B4-BE49-F238E27FC236}">
                <a16:creationId xmlns:a16="http://schemas.microsoft.com/office/drawing/2014/main" id="{E57F636F-FBD0-4B7E-9935-EFFDF1B03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2" y="4724401"/>
            <a:ext cx="31908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1506" name="Oval 66">
            <a:extLst>
              <a:ext uri="{FF2B5EF4-FFF2-40B4-BE49-F238E27FC236}">
                <a16:creationId xmlns:a16="http://schemas.microsoft.com/office/drawing/2014/main" id="{C68BF1CC-2AC6-4F90-955E-CE5CBE95F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1" y="4724401"/>
            <a:ext cx="317500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1567" name="Oval 127">
            <a:extLst>
              <a:ext uri="{FF2B5EF4-FFF2-40B4-BE49-F238E27FC236}">
                <a16:creationId xmlns:a16="http://schemas.microsoft.com/office/drawing/2014/main" id="{FDD34F63-7EB3-46F7-8625-E13A5720F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38" y="5084764"/>
            <a:ext cx="317500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1568" name="Oval 128">
            <a:extLst>
              <a:ext uri="{FF2B5EF4-FFF2-40B4-BE49-F238E27FC236}">
                <a16:creationId xmlns:a16="http://schemas.microsoft.com/office/drawing/2014/main" id="{05525D63-3920-4A20-9FEA-5B4ECF646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724401"/>
            <a:ext cx="315912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1581" name="Oval 141">
            <a:extLst>
              <a:ext uri="{FF2B5EF4-FFF2-40B4-BE49-F238E27FC236}">
                <a16:creationId xmlns:a16="http://schemas.microsoft.com/office/drawing/2014/main" id="{7856F1A5-A8F5-4B8A-A600-DD6D47C32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1" y="4724401"/>
            <a:ext cx="317500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1582" name="Oval 142">
            <a:extLst>
              <a:ext uri="{FF2B5EF4-FFF2-40B4-BE49-F238E27FC236}">
                <a16:creationId xmlns:a16="http://schemas.microsoft.com/office/drawing/2014/main" id="{0E39E84A-E18F-4AB9-BCAA-93EDF37A4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5227639"/>
            <a:ext cx="315912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1583" name="Oval 143">
            <a:extLst>
              <a:ext uri="{FF2B5EF4-FFF2-40B4-BE49-F238E27FC236}">
                <a16:creationId xmlns:a16="http://schemas.microsoft.com/office/drawing/2014/main" id="{9A2C13F8-135C-4C09-90F9-1D3B29E4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724401"/>
            <a:ext cx="315912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1628" name="Oval 188">
            <a:extLst>
              <a:ext uri="{FF2B5EF4-FFF2-40B4-BE49-F238E27FC236}">
                <a16:creationId xmlns:a16="http://schemas.microsoft.com/office/drawing/2014/main" id="{8BB44B6A-821D-4D80-AADF-C6453640B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1" y="4724401"/>
            <a:ext cx="317500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1629" name="Oval 189">
            <a:extLst>
              <a:ext uri="{FF2B5EF4-FFF2-40B4-BE49-F238E27FC236}">
                <a16:creationId xmlns:a16="http://schemas.microsoft.com/office/drawing/2014/main" id="{CB1C2F03-9948-4C07-BED7-FBAB63729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5372101"/>
            <a:ext cx="315912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1630" name="Oval 190">
            <a:extLst>
              <a:ext uri="{FF2B5EF4-FFF2-40B4-BE49-F238E27FC236}">
                <a16:creationId xmlns:a16="http://schemas.microsoft.com/office/drawing/2014/main" id="{E52694AF-1147-4890-8ABA-87551B29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724401"/>
            <a:ext cx="315912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1651" name="Oval 211">
            <a:extLst>
              <a:ext uri="{FF2B5EF4-FFF2-40B4-BE49-F238E27FC236}">
                <a16:creationId xmlns:a16="http://schemas.microsoft.com/office/drawing/2014/main" id="{F821511F-08CB-43E3-9ABD-AE7366D11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1" y="4724401"/>
            <a:ext cx="317500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1652" name="Oval 212">
            <a:extLst>
              <a:ext uri="{FF2B5EF4-FFF2-40B4-BE49-F238E27FC236}">
                <a16:creationId xmlns:a16="http://schemas.microsoft.com/office/drawing/2014/main" id="{BB2C76A7-EAE2-43CE-B772-3F597F289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5516564"/>
            <a:ext cx="315912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1653" name="Oval 213">
            <a:extLst>
              <a:ext uri="{FF2B5EF4-FFF2-40B4-BE49-F238E27FC236}">
                <a16:creationId xmlns:a16="http://schemas.microsoft.com/office/drawing/2014/main" id="{8D942BB7-2C39-4332-8AFB-07E87F6D2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1" y="4724401"/>
            <a:ext cx="315912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0467" name="Oval 224">
            <a:hlinkClick r:id="" action="ppaction://noaction"/>
            <a:extLst>
              <a:ext uri="{FF2B5EF4-FFF2-40B4-BE49-F238E27FC236}">
                <a16:creationId xmlns:a16="http://schemas.microsoft.com/office/drawing/2014/main" id="{DE3AC9DA-EFAB-4E1B-B63A-02A1E2116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2276476"/>
            <a:ext cx="398463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0468" name="Oval 225">
            <a:hlinkClick r:id="" action="ppaction://noaction"/>
            <a:extLst>
              <a:ext uri="{FF2B5EF4-FFF2-40B4-BE49-F238E27FC236}">
                <a16:creationId xmlns:a16="http://schemas.microsoft.com/office/drawing/2014/main" id="{FFAAE6C5-1874-40CA-BFAA-235001C5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2" y="2276476"/>
            <a:ext cx="396875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0469" name="Oval 226">
            <a:hlinkClick r:id="" action="ppaction://noaction"/>
            <a:extLst>
              <a:ext uri="{FF2B5EF4-FFF2-40B4-BE49-F238E27FC236}">
                <a16:creationId xmlns:a16="http://schemas.microsoft.com/office/drawing/2014/main" id="{15245680-82D4-4741-A47F-98553108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2257426"/>
            <a:ext cx="395288" cy="379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0470" name="Oval 227">
            <a:hlinkClick r:id="" action="ppaction://noaction"/>
            <a:extLst>
              <a:ext uri="{FF2B5EF4-FFF2-40B4-BE49-F238E27FC236}">
                <a16:creationId xmlns:a16="http://schemas.microsoft.com/office/drawing/2014/main" id="{5456BEB2-FBC7-45BD-8E42-1F7BF6FB5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414" y="2257426"/>
            <a:ext cx="398463" cy="358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0471" name="Oval 228">
            <a:hlinkClick r:id="" action="ppaction://noaction"/>
            <a:extLst>
              <a:ext uri="{FF2B5EF4-FFF2-40B4-BE49-F238E27FC236}">
                <a16:creationId xmlns:a16="http://schemas.microsoft.com/office/drawing/2014/main" id="{4A6E4720-4FEF-4576-AC96-25745641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0472" name="Oval 229">
            <a:hlinkClick r:id="" action="ppaction://noaction"/>
            <a:extLst>
              <a:ext uri="{FF2B5EF4-FFF2-40B4-BE49-F238E27FC236}">
                <a16:creationId xmlns:a16="http://schemas.microsoft.com/office/drawing/2014/main" id="{74479637-B6A8-4BC1-8E10-D43A19EFD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473" name="Oval 230">
            <a:hlinkClick r:id="" action="ppaction://noaction"/>
            <a:extLst>
              <a:ext uri="{FF2B5EF4-FFF2-40B4-BE49-F238E27FC236}">
                <a16:creationId xmlns:a16="http://schemas.microsoft.com/office/drawing/2014/main" id="{0E6EFA74-2FDB-4DED-BA0D-DA935DF2F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0474" name="Oval 231">
            <a:hlinkClick r:id="" action="ppaction://noaction"/>
            <a:extLst>
              <a:ext uri="{FF2B5EF4-FFF2-40B4-BE49-F238E27FC236}">
                <a16:creationId xmlns:a16="http://schemas.microsoft.com/office/drawing/2014/main" id="{F1ECA0E0-B537-4C90-B895-30D9E14E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2" y="2276476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475" name="Oval 233">
            <a:hlinkClick r:id="" action="ppaction://noaction"/>
            <a:extLst>
              <a:ext uri="{FF2B5EF4-FFF2-40B4-BE49-F238E27FC236}">
                <a16:creationId xmlns:a16="http://schemas.microsoft.com/office/drawing/2014/main" id="{B47FB2C9-A15A-4EB6-ABD2-4BAC1E15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2" y="2276476"/>
            <a:ext cx="396875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 sz="1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674" name="Text Box 234">
            <a:hlinkClick r:id="" action="ppaction://noaction"/>
            <a:extLst>
              <a:ext uri="{FF2B5EF4-FFF2-40B4-BE49-F238E27FC236}">
                <a16:creationId xmlns:a16="http://schemas.microsoft.com/office/drawing/2014/main" id="{1572AFCA-F3F9-4C6E-80F1-81D1EC602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588" y="6381751"/>
            <a:ext cx="1111250" cy="3603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de-DE" altLang="de-DE">
                <a:solidFill>
                  <a:srgbClr val="000000"/>
                </a:solidFill>
              </a:rPr>
              <a:t>Knoten</a:t>
            </a:r>
          </a:p>
        </p:txBody>
      </p:sp>
      <p:sp>
        <p:nvSpPr>
          <p:cNvPr id="60477" name="AutoShape 23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75A287F-4D35-4967-9CD4-9E673F1A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4945064"/>
            <a:ext cx="300037" cy="352425"/>
          </a:xfrm>
          <a:prstGeom prst="actionButtonBeginning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  <p:sp>
        <p:nvSpPr>
          <p:cNvPr id="60478" name="AutoShape 23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2CA38F-11A3-4479-9624-D7815424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7" y="5519738"/>
            <a:ext cx="300037" cy="354012"/>
          </a:xfrm>
          <a:prstGeom prst="actionButtonBackPrevious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000000"/>
              </a:buClr>
            </a:pPr>
            <a:endParaRPr lang="de-AT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6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6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61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61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2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61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61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41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6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6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61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5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6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6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61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6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61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6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6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9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61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61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1000"/>
                                        <p:tgtEl>
                                          <p:spTgt spid="6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/>
                                        <p:tgtEl>
                                          <p:spTgt spid="6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6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2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61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2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6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61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34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1000"/>
                                        <p:tgtEl>
                                          <p:spTgt spid="6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6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6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0" grpId="0" animBg="1"/>
      <p:bldP spid="61500" grpId="1" animBg="1"/>
      <p:bldP spid="61501" grpId="0" animBg="1"/>
      <p:bldP spid="61501" grpId="1" animBg="1"/>
      <p:bldP spid="61509" grpId="0" animBg="1"/>
      <p:bldP spid="61509" grpId="1" animBg="1"/>
      <p:bldP spid="61518" grpId="0" animBg="1"/>
      <p:bldP spid="61518" grpId="1" animBg="1"/>
      <p:bldP spid="61519" grpId="0" animBg="1"/>
      <p:bldP spid="61519" grpId="1" animBg="1"/>
      <p:bldP spid="61520" grpId="0" animBg="1"/>
      <p:bldP spid="61520" grpId="1" animBg="1"/>
      <p:bldP spid="61524" grpId="0" animBg="1"/>
      <p:bldP spid="61524" grpId="1" animBg="1"/>
      <p:bldP spid="61530" grpId="0" animBg="1"/>
      <p:bldP spid="61530" grpId="1" animBg="1"/>
      <p:bldP spid="61531" grpId="0" animBg="1"/>
      <p:bldP spid="61531" grpId="1" animBg="1"/>
      <p:bldP spid="61532" grpId="0" animBg="1"/>
      <p:bldP spid="61532" grpId="1" animBg="1"/>
      <p:bldP spid="61543" grpId="0" animBg="1"/>
      <p:bldP spid="61543" grpId="1" animBg="1"/>
      <p:bldP spid="61544" grpId="0" animBg="1"/>
      <p:bldP spid="61544" grpId="1" animBg="1"/>
      <p:bldP spid="61545" grpId="0" animBg="1"/>
      <p:bldP spid="61545" grpId="1" animBg="1"/>
      <p:bldP spid="61546" grpId="0" animBg="1"/>
      <p:bldP spid="61546" grpId="1" animBg="1"/>
      <p:bldP spid="61563" grpId="0" animBg="1"/>
      <p:bldP spid="61563" grpId="1" animBg="1"/>
      <p:bldP spid="61564" grpId="0" animBg="1"/>
      <p:bldP spid="61564" grpId="1" animBg="1"/>
      <p:bldP spid="61565" grpId="0" animBg="1"/>
      <p:bldP spid="61565" grpId="1" animBg="1"/>
      <p:bldP spid="61566" grpId="0" animBg="1"/>
      <p:bldP spid="61566" grpId="1" animBg="1"/>
      <p:bldP spid="61506" grpId="0" animBg="1"/>
      <p:bldP spid="61506" grpId="1" animBg="1"/>
      <p:bldP spid="61567" grpId="0" animBg="1"/>
      <p:bldP spid="61567" grpId="1" animBg="1"/>
      <p:bldP spid="61568" grpId="0" animBg="1"/>
      <p:bldP spid="61568" grpId="1" animBg="1"/>
      <p:bldP spid="61581" grpId="0" animBg="1"/>
      <p:bldP spid="61581" grpId="1" animBg="1"/>
      <p:bldP spid="61582" grpId="0" animBg="1"/>
      <p:bldP spid="61582" grpId="1" animBg="1"/>
      <p:bldP spid="61583" grpId="0" animBg="1"/>
      <p:bldP spid="61583" grpId="1" animBg="1"/>
      <p:bldP spid="61628" grpId="0" animBg="1"/>
      <p:bldP spid="61628" grpId="1" animBg="1"/>
      <p:bldP spid="61629" grpId="0" animBg="1"/>
      <p:bldP spid="61629" grpId="1" animBg="1"/>
      <p:bldP spid="61630" grpId="0" animBg="1"/>
      <p:bldP spid="61630" grpId="1" animBg="1"/>
      <p:bldP spid="61651" grpId="0" animBg="1"/>
      <p:bldP spid="61651" grpId="1" animBg="1"/>
      <p:bldP spid="61652" grpId="0" animBg="1"/>
      <p:bldP spid="61652" grpId="1" animBg="1"/>
      <p:bldP spid="61653" grpId="0" animBg="1"/>
      <p:bldP spid="61653" grpId="1" animBg="1"/>
      <p:bldP spid="616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AAAAAA"/>
      </a:accent5>
      <a:accent6>
        <a:srgbClr val="E7E7E7"/>
      </a:accent6>
      <a:hlink>
        <a:srgbClr val="000000"/>
      </a:hlink>
      <a:folHlink>
        <a:srgbClr val="0000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85000"/>
          </a:lnSpc>
          <a:spcBef>
            <a:spcPct val="3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85000"/>
          </a:lnSpc>
          <a:spcBef>
            <a:spcPct val="3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Laajakuva</PresentationFormat>
  <Paragraphs>255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Standarddesign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Taina Hanhikoski</dc:creator>
  <cp:lastModifiedBy>Taina Hanhikoski</cp:lastModifiedBy>
  <cp:revision>1</cp:revision>
  <dcterms:created xsi:type="dcterms:W3CDTF">2019-02-20T13:46:33Z</dcterms:created>
  <dcterms:modified xsi:type="dcterms:W3CDTF">2019-02-20T13:46:54Z</dcterms:modified>
</cp:coreProperties>
</file>